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92" r:id="rId2"/>
    <p:sldId id="267" r:id="rId3"/>
    <p:sldId id="268" r:id="rId4"/>
    <p:sldId id="293" r:id="rId5"/>
    <p:sldId id="270" r:id="rId6"/>
    <p:sldId id="294" r:id="rId7"/>
    <p:sldId id="272" r:id="rId8"/>
  </p:sldIdLst>
  <p:sldSz cx="9144000" cy="5143500" type="screen16x9"/>
  <p:notesSz cx="6858000" cy="9144000"/>
  <p:embeddedFontLst>
    <p:embeddedFont>
      <p:font typeface="Manrope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5144"/>
    <a:srgbClr val="803FEE"/>
    <a:srgbClr val="FFBD05"/>
    <a:srgbClr val="282828"/>
    <a:srgbClr val="823FF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2"/>
        <p:guide orient="horz" pos="2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84702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843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2514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624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4974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2554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78d5e21d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78d5e21d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64974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B79474F-0DD2-467B-BF8B-EE8B09896258}"/>
              </a:ext>
            </a:extLst>
          </p:cNvPr>
          <p:cNvSpPr/>
          <p:nvPr/>
        </p:nvSpPr>
        <p:spPr>
          <a:xfrm>
            <a:off x="0" y="-693"/>
            <a:ext cx="2493007" cy="5144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="" xmlns:a16="http://schemas.microsoft.com/office/drawing/2014/main" id="{DB6777B3-B008-48F2-86D9-EA45A4F38FD3}"/>
              </a:ext>
            </a:extLst>
          </p:cNvPr>
          <p:cNvSpPr/>
          <p:nvPr/>
        </p:nvSpPr>
        <p:spPr>
          <a:xfrm rot="5400000">
            <a:off x="642445" y="1850562"/>
            <a:ext cx="5142808" cy="1441684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Google Shape;56;p13"/>
          <p:cNvSpPr txBox="1"/>
          <p:nvPr/>
        </p:nvSpPr>
        <p:spPr>
          <a:xfrm>
            <a:off x="3283831" y="747423"/>
            <a:ext cx="5581289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Музыкальные </a:t>
            </a:r>
            <a:r>
              <a:rPr lang="ru" sz="2800" b="1" dirty="0" smtClean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развивающие игры </a:t>
            </a:r>
            <a:r>
              <a:rPr lang="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для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запуска</a:t>
            </a:r>
            <a:r>
              <a:rPr lang="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 речи у детей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раннего</a:t>
            </a:r>
            <a:r>
              <a:rPr lang="ru" sz="2800" b="1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 возраста.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2800" b="1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80522" y="3395207"/>
            <a:ext cx="5684597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Воспитатель первой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квалификационной категории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Карякина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lt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Инна Геннадьевна</a:t>
            </a:r>
            <a:endParaRPr sz="1600" dirty="0">
              <a:solidFill>
                <a:schemeClr val="lt1"/>
              </a:solidFill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7" y="3737388"/>
            <a:ext cx="2321780" cy="125603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2024-03-04_23-29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33" y="974834"/>
            <a:ext cx="2191590" cy="20941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84985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1685415" y="0"/>
            <a:ext cx="7435341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=""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176864" y="27863"/>
            <a:ext cx="8006963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372143" y="21237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823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56;p13">
            <a:extLst>
              <a:ext uri="{FF2B5EF4-FFF2-40B4-BE49-F238E27FC236}">
                <a16:creationId xmlns="" xmlns:a16="http://schemas.microsoft.com/office/drawing/2014/main" id="{B9B91CA8-F964-4C9E-BCA3-0ED1C84CFB28}"/>
              </a:ext>
            </a:extLst>
          </p:cNvPr>
          <p:cNvSpPr txBox="1"/>
          <p:nvPr/>
        </p:nvSpPr>
        <p:spPr>
          <a:xfrm>
            <a:off x="3530379" y="699715"/>
            <a:ext cx="46856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Мы хотим общаться</a:t>
            </a:r>
            <a:endParaRPr sz="2400" b="1" dirty="0">
              <a:solidFill>
                <a:schemeClr val="bg1"/>
              </a:solidFill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0" y="166701"/>
            <a:ext cx="1744221" cy="94037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esktop\87TVlK0HpA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674" y="3682865"/>
            <a:ext cx="2244780" cy="88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79B4CA60-A1FC-4F32-8A86-8463E86A6953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6304" y="1955079"/>
            <a:ext cx="61459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целью в речевом развитии детей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владение речью как средством коммуникации, познания и самовыражения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85234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=""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-1" y="-5"/>
            <a:ext cx="6424655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6;p13">
            <a:extLst>
              <a:ext uri="{FF2B5EF4-FFF2-40B4-BE49-F238E27FC236}">
                <a16:creationId xmlns="" xmlns:a16="http://schemas.microsoft.com/office/drawing/2014/main" id="{E93DBDD5-76DF-459F-9461-C19E402D4A8E}"/>
              </a:ext>
            </a:extLst>
          </p:cNvPr>
          <p:cNvSpPr txBox="1"/>
          <p:nvPr/>
        </p:nvSpPr>
        <p:spPr>
          <a:xfrm>
            <a:off x="1723696" y="3712369"/>
            <a:ext cx="7019835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Педагог практик, музыкант, профессиональный опыт работы 15 лет, работает с малышами от 1года до 3 лет. </a:t>
            </a:r>
          </a:p>
          <a:p>
            <a:pPr marL="0" lvl="0" indent="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Автор и исполнитель уникальных детских игровых песен.</a:t>
            </a:r>
            <a:endParaRPr sz="1800" b="1" dirty="0">
              <a:solidFill>
                <a:srgbClr val="282828"/>
              </a:solidFill>
              <a:latin typeface="Times New Roman" pitchFamily="18" charset="0"/>
              <a:ea typeface="Manrope"/>
              <a:cs typeface="Times New Roman" pitchFamily="18" charset="0"/>
              <a:sym typeface="Manrope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3" y="134896"/>
            <a:ext cx="1714004" cy="9240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C:\Users\User\Downloads\2024-03-03_20-58-3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2326" y="254905"/>
            <a:ext cx="5119944" cy="343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531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=""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ёрышко (обложка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811" y="394224"/>
            <a:ext cx="5621003" cy="435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0" y="246214"/>
            <a:ext cx="2170113" cy="11699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031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965D9E6-8108-43C0-AF1A-24E20CDF2D3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Google Shape;72;p15">
            <a:extLst>
              <a:ext uri="{FF2B5EF4-FFF2-40B4-BE49-F238E27FC236}">
                <a16:creationId xmlns=""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803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Google Shape;56;p13">
            <a:extLst>
              <a:ext uri="{FF2B5EF4-FFF2-40B4-BE49-F238E27FC236}">
                <a16:creationId xmlns="" xmlns:a16="http://schemas.microsoft.com/office/drawing/2014/main" id="{4C38D448-C8FE-487E-B28E-0919FAC57E85}"/>
              </a:ext>
            </a:extLst>
          </p:cNvPr>
          <p:cNvSpPr txBox="1"/>
          <p:nvPr/>
        </p:nvSpPr>
        <p:spPr>
          <a:xfrm>
            <a:off x="2011447" y="1231206"/>
            <a:ext cx="641171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1.Ритмическая разминка «Огород»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2.Пальчиковая гимнастика «Корзина овощей»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3.Подвижная игра «Мышка в огороде»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4.Игра с сенсорными мешочками «Антошка»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5. Игра с мячиком «Кот и мячик»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6.Игра с ложками «Лягушка»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7.Игра на развитие слухового внимания «Постучим!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8.Артикуляуионные упражнения «Язычок»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282828"/>
                </a:solidFill>
                <a:latin typeface="Times New Roman" pitchFamily="18" charset="0"/>
                <a:ea typeface="Manrope"/>
                <a:cs typeface="Times New Roman" pitchFamily="18" charset="0"/>
                <a:sym typeface="Manrope"/>
              </a:rPr>
              <a:t>9.Дыхательная гимнастика «Пёрышко»</a:t>
            </a:r>
            <a:endParaRPr sz="1800" b="1" dirty="0">
              <a:solidFill>
                <a:srgbClr val="28282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22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62C40D-C873-4446-ABF0-D4E19C79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572" y="2532657"/>
            <a:ext cx="3016470" cy="23776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27E363F-2E7E-473A-8F00-1BBD11FF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1" y="0"/>
            <a:ext cx="3624228" cy="2477244"/>
          </a:xfrm>
          <a:prstGeom prst="rect">
            <a:avLst/>
          </a:prstGeom>
        </p:spPr>
      </p:pic>
      <p:pic>
        <p:nvPicPr>
          <p:cNvPr id="4" name="Рисунок 3" descr="C:\Users\User\Downloads\IMG_20230829_155633_edit_509868582745637.jpg">
            <a:extLst>
              <a:ext uri="{FF2B5EF4-FFF2-40B4-BE49-F238E27FC236}">
                <a16:creationId xmlns="" xmlns:a16="http://schemas.microsoft.com/office/drawing/2014/main" id="{A19DACD9-7798-4058-B65D-3E6E44972E9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462" y="233198"/>
            <a:ext cx="2732690" cy="198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C00D62-C125-4A5D-9482-30E50EB3E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416" y="3721480"/>
            <a:ext cx="2170364" cy="1170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293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72;p15">
            <a:extLst>
              <a:ext uri="{FF2B5EF4-FFF2-40B4-BE49-F238E27FC236}">
                <a16:creationId xmlns="" xmlns:a16="http://schemas.microsoft.com/office/drawing/2014/main" id="{59925509-B396-4643-AFE3-C7A7DB0660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89"/>
          <a:stretch/>
        </p:blipFill>
        <p:spPr>
          <a:xfrm>
            <a:off x="0" y="-5"/>
            <a:ext cx="5825762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="" xmlns:a16="http://schemas.microsoft.com/office/drawing/2014/main" id="{59D820AA-8347-4B32-A730-FD8EB3099277}"/>
              </a:ext>
            </a:extLst>
          </p:cNvPr>
          <p:cNvSpPr/>
          <p:nvPr/>
        </p:nvSpPr>
        <p:spPr>
          <a:xfrm rot="16200000">
            <a:off x="5851754" y="1849177"/>
            <a:ext cx="5142808" cy="1441684"/>
          </a:xfrm>
          <a:prstGeom prst="triangle">
            <a:avLst>
              <a:gd name="adj" fmla="val 50000"/>
            </a:avLst>
          </a:prstGeom>
          <a:solidFill>
            <a:srgbClr val="FFB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C:\Users\User\Downloads\2024-03-03_21-33-1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789" y="310101"/>
            <a:ext cx="1900362" cy="170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ownloads\2024-03-03_21-32-2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0035" y="276676"/>
            <a:ext cx="1956021" cy="17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ownloads\2024-03-03_21-34-52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6987" y="301839"/>
            <a:ext cx="1916265" cy="16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wnloads\2024-03-03_21-30-52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598" y="2326672"/>
            <a:ext cx="2005944" cy="206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2024-03-03_21-36-45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9448" y="2377440"/>
            <a:ext cx="2051435" cy="202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ownloads\2024-03-03_21-37-41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18204" y="2377439"/>
            <a:ext cx="2027583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031910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126</Words>
  <Application>Microsoft Office PowerPoint</Application>
  <PresentationFormat>Экран (16:9)</PresentationFormat>
  <Paragraphs>21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Manrope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User</cp:lastModifiedBy>
  <cp:revision>100</cp:revision>
  <dcterms:modified xsi:type="dcterms:W3CDTF">2024-03-22T05:51:38Z</dcterms:modified>
</cp:coreProperties>
</file>