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7"/>
  </p:notesMasterIdLst>
  <p:sldIdLst>
    <p:sldId id="273" r:id="rId3"/>
    <p:sldId id="275" r:id="rId4"/>
    <p:sldId id="264" r:id="rId5"/>
    <p:sldId id="270" r:id="rId6"/>
    <p:sldId id="271" r:id="rId7"/>
    <p:sldId id="265" r:id="rId8"/>
    <p:sldId id="268" r:id="rId9"/>
    <p:sldId id="267" r:id="rId10"/>
    <p:sldId id="258" r:id="rId11"/>
    <p:sldId id="278" r:id="rId12"/>
    <p:sldId id="279" r:id="rId13"/>
    <p:sldId id="280" r:id="rId14"/>
    <p:sldId id="272" r:id="rId15"/>
    <p:sldId id="269" r:id="rId16"/>
  </p:sldIdLst>
  <p:sldSz cx="9144000" cy="5143500" type="screen16x9"/>
  <p:notesSz cx="6858000" cy="9144000"/>
  <p:embeddedFontLst>
    <p:embeddedFont>
      <p:font typeface="Manrope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CC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656" y="-582"/>
      </p:cViewPr>
      <p:guideLst>
        <p:guide orient="horz" pos="1620"/>
        <p:guide orient="horz" pos="22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6604135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78d5e21d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78d5e21d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78d5e21d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78d5e21d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78d5e21d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78d5e21d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78d5e21d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78d5e21d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78d5e21d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78d5e21d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78d5e21d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78d5e21d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78d5e21d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78d5e21d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24366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2"/>
          <p:cNvSpPr txBox="1">
            <a:spLocks noGrp="1"/>
          </p:cNvSpPr>
          <p:nvPr>
            <p:ph type="sldNum" idx="12"/>
          </p:nvPr>
        </p:nvSpPr>
        <p:spPr>
          <a:xfrm>
            <a:off x="4500563" y="4788755"/>
            <a:ext cx="138150" cy="2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3454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3"/>
          <p:cNvSpPr txBox="1">
            <a:spLocks noGrp="1"/>
          </p:cNvSpPr>
          <p:nvPr>
            <p:ph type="body" idx="1"/>
          </p:nvPr>
        </p:nvSpPr>
        <p:spPr>
          <a:xfrm>
            <a:off x="450503" y="4447448"/>
            <a:ext cx="8239275" cy="23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rmAutofit/>
          </a:bodyPr>
          <a:lstStyle>
            <a:lvl1pPr marL="34290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350" b="1"/>
            </a:lvl1pPr>
            <a:lvl2pPr marL="685800" lvl="1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2pPr>
            <a:lvl3pPr marL="1028700" lvl="2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3pPr>
            <a:lvl4pPr marL="1371600" lvl="3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4pPr>
            <a:lvl5pPr marL="1714500" lvl="4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5pPr>
            <a:lvl6pPr marL="2057400" lvl="5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2400300" lvl="6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2743200" lvl="7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3086100" lvl="8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title"/>
          </p:nvPr>
        </p:nvSpPr>
        <p:spPr>
          <a:xfrm>
            <a:off x="452436" y="965622"/>
            <a:ext cx="8239275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435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3"/>
          <p:cNvSpPr txBox="1">
            <a:spLocks noGrp="1"/>
          </p:cNvSpPr>
          <p:nvPr>
            <p:ph type="body" idx="2"/>
          </p:nvPr>
        </p:nvSpPr>
        <p:spPr>
          <a:xfrm>
            <a:off x="450503" y="2708696"/>
            <a:ext cx="8239275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marL="34290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100" b="1"/>
            </a:lvl1pPr>
            <a:lvl2pPr marL="685800" lvl="1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100" b="1"/>
            </a:lvl2pPr>
            <a:lvl3pPr marL="1028700" lvl="2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100" b="1"/>
            </a:lvl3pPr>
            <a:lvl4pPr marL="1371600" lvl="3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100" b="1"/>
            </a:lvl4pPr>
            <a:lvl5pPr marL="1714500" lvl="4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100" b="1"/>
            </a:lvl5pPr>
            <a:lvl6pPr marL="2057400" lvl="5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2400300" lvl="6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2743200" lvl="7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3086100" lvl="8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3"/>
          <p:cNvSpPr txBox="1">
            <a:spLocks noGrp="1"/>
          </p:cNvSpPr>
          <p:nvPr>
            <p:ph type="sldNum" idx="12"/>
          </p:nvPr>
        </p:nvSpPr>
        <p:spPr>
          <a:xfrm>
            <a:off x="4500563" y="4788755"/>
            <a:ext cx="138150" cy="2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175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8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8239275" cy="53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8"/>
          <p:cNvSpPr txBox="1">
            <a:spLocks noGrp="1"/>
          </p:cNvSpPr>
          <p:nvPr>
            <p:ph type="body" idx="1"/>
          </p:nvPr>
        </p:nvSpPr>
        <p:spPr>
          <a:xfrm>
            <a:off x="452438" y="889861"/>
            <a:ext cx="8239275" cy="35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rmAutofit/>
          </a:bodyPr>
          <a:lstStyle>
            <a:lvl1pPr marL="34290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100" b="1"/>
            </a:lvl1pPr>
            <a:lvl2pPr marL="685800" lvl="1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2pPr>
            <a:lvl3pPr marL="1028700" lvl="2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3pPr>
            <a:lvl4pPr marL="1371600" lvl="3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4pPr>
            <a:lvl5pPr marL="1714500" lvl="4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5pPr>
            <a:lvl6pPr marL="2057400" lvl="5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2400300" lvl="6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2743200" lvl="7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3086100" lvl="8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48"/>
          <p:cNvSpPr txBox="1">
            <a:spLocks noGrp="1"/>
          </p:cNvSpPr>
          <p:nvPr>
            <p:ph type="body" idx="2"/>
          </p:nvPr>
        </p:nvSpPr>
        <p:spPr>
          <a:xfrm>
            <a:off x="452438" y="1593189"/>
            <a:ext cx="8239275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marL="342900" lvl="0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1pPr>
            <a:lvl2pPr marL="685800" lvl="1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2pPr>
            <a:lvl3pPr marL="1028700" lvl="2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3pPr>
            <a:lvl4pPr marL="1371600" lvl="3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4pPr>
            <a:lvl5pPr marL="1714500" lvl="4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5pPr>
            <a:lvl6pPr marL="2057400" lvl="5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2400300" lvl="6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2743200" lvl="7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3086100" lvl="8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48"/>
          <p:cNvSpPr txBox="1">
            <a:spLocks noGrp="1"/>
          </p:cNvSpPr>
          <p:nvPr>
            <p:ph type="sldNum" idx="12"/>
          </p:nvPr>
        </p:nvSpPr>
        <p:spPr>
          <a:xfrm>
            <a:off x="4500563" y="4788755"/>
            <a:ext cx="138150" cy="2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5903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9"/>
          <p:cNvSpPr txBox="1">
            <a:spLocks noGrp="1"/>
          </p:cNvSpPr>
          <p:nvPr>
            <p:ph type="body" idx="1"/>
          </p:nvPr>
        </p:nvSpPr>
        <p:spPr>
          <a:xfrm>
            <a:off x="452438" y="1593189"/>
            <a:ext cx="8239275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marL="342900" lvl="0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1pPr>
            <a:lvl2pPr marL="685800" lvl="1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2pPr>
            <a:lvl3pPr marL="1028700" lvl="2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3pPr>
            <a:lvl4pPr marL="1371600" lvl="3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4pPr>
            <a:lvl5pPr marL="1714500" lvl="4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5pPr>
            <a:lvl6pPr marL="2057400" lvl="5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2400300" lvl="6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2743200" lvl="7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3086100" lvl="8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49"/>
          <p:cNvSpPr txBox="1">
            <a:spLocks noGrp="1"/>
          </p:cNvSpPr>
          <p:nvPr>
            <p:ph type="sldNum" idx="12"/>
          </p:nvPr>
        </p:nvSpPr>
        <p:spPr>
          <a:xfrm>
            <a:off x="4500563" y="4788755"/>
            <a:ext cx="138150" cy="2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4654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0"/>
          <p:cNvSpPr txBox="1">
            <a:spLocks noGrp="1"/>
          </p:cNvSpPr>
          <p:nvPr>
            <p:ph type="body" idx="1"/>
          </p:nvPr>
        </p:nvSpPr>
        <p:spPr>
          <a:xfrm>
            <a:off x="452438" y="889861"/>
            <a:ext cx="3667275" cy="35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rmAutofit/>
          </a:bodyPr>
          <a:lstStyle>
            <a:lvl1pPr marL="34290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100" b="1"/>
            </a:lvl1pPr>
            <a:lvl2pPr marL="685800" lvl="1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2pPr>
            <a:lvl3pPr marL="1028700" lvl="2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3pPr>
            <a:lvl4pPr marL="1371600" lvl="3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4pPr>
            <a:lvl5pPr marL="1714500" lvl="4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5pPr>
            <a:lvl6pPr marL="2057400" lvl="5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2400300" lvl="6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2743200" lvl="7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3086100" lvl="8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50"/>
          <p:cNvSpPr txBox="1">
            <a:spLocks noGrp="1"/>
          </p:cNvSpPr>
          <p:nvPr>
            <p:ph type="body" idx="2"/>
          </p:nvPr>
        </p:nvSpPr>
        <p:spPr>
          <a:xfrm>
            <a:off x="452438" y="1593189"/>
            <a:ext cx="3667275" cy="309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marL="342900" lvl="0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1pPr>
            <a:lvl2pPr marL="685800" lvl="1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2pPr>
            <a:lvl3pPr marL="1028700" lvl="2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3pPr>
            <a:lvl4pPr marL="1371600" lvl="3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4pPr>
            <a:lvl5pPr marL="1714500" lvl="4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5pPr>
            <a:lvl6pPr marL="2057400" lvl="5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2400300" lvl="6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2743200" lvl="7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3086100" lvl="8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50"/>
          <p:cNvSpPr>
            <a:spLocks noGrp="1"/>
          </p:cNvSpPr>
          <p:nvPr>
            <p:ph type="pic" idx="3"/>
          </p:nvPr>
        </p:nvSpPr>
        <p:spPr>
          <a:xfrm>
            <a:off x="4572000" y="-152725"/>
            <a:ext cx="4093875" cy="54585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50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3667275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0"/>
          <p:cNvSpPr txBox="1">
            <a:spLocks noGrp="1"/>
          </p:cNvSpPr>
          <p:nvPr>
            <p:ph type="sldNum" idx="12"/>
          </p:nvPr>
        </p:nvSpPr>
        <p:spPr>
          <a:xfrm>
            <a:off x="4500563" y="4788755"/>
            <a:ext cx="138150" cy="2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6478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1"/>
          <p:cNvSpPr txBox="1">
            <a:spLocks noGrp="1"/>
          </p:cNvSpPr>
          <p:nvPr>
            <p:ph type="title"/>
          </p:nvPr>
        </p:nvSpPr>
        <p:spPr>
          <a:xfrm>
            <a:off x="452436" y="1700213"/>
            <a:ext cx="8239275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435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1"/>
          <p:cNvSpPr txBox="1">
            <a:spLocks noGrp="1"/>
          </p:cNvSpPr>
          <p:nvPr>
            <p:ph type="sldNum" idx="12"/>
          </p:nvPr>
        </p:nvSpPr>
        <p:spPr>
          <a:xfrm>
            <a:off x="4500563" y="4790342"/>
            <a:ext cx="138150" cy="2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490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2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8239275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2"/>
          <p:cNvSpPr txBox="1">
            <a:spLocks noGrp="1"/>
          </p:cNvSpPr>
          <p:nvPr>
            <p:ph type="body" idx="1"/>
          </p:nvPr>
        </p:nvSpPr>
        <p:spPr>
          <a:xfrm>
            <a:off x="452438" y="889861"/>
            <a:ext cx="8239275" cy="35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rmAutofit/>
          </a:bodyPr>
          <a:lstStyle>
            <a:lvl1pPr marL="34290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100" b="1"/>
            </a:lvl1pPr>
            <a:lvl2pPr marL="685800" lvl="1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2pPr>
            <a:lvl3pPr marL="1028700" lvl="2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3pPr>
            <a:lvl4pPr marL="1371600" lvl="3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4pPr>
            <a:lvl5pPr marL="1714500" lvl="4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5pPr>
            <a:lvl6pPr marL="2057400" lvl="5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2400300" lvl="6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2743200" lvl="7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3086100" lvl="8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52"/>
          <p:cNvSpPr txBox="1">
            <a:spLocks noGrp="1"/>
          </p:cNvSpPr>
          <p:nvPr>
            <p:ph type="sldNum" idx="12"/>
          </p:nvPr>
        </p:nvSpPr>
        <p:spPr>
          <a:xfrm>
            <a:off x="4500563" y="4788755"/>
            <a:ext cx="138150" cy="2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4674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3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8239275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3"/>
          <p:cNvSpPr txBox="1">
            <a:spLocks noGrp="1"/>
          </p:cNvSpPr>
          <p:nvPr>
            <p:ph type="body" idx="1"/>
          </p:nvPr>
        </p:nvSpPr>
        <p:spPr>
          <a:xfrm>
            <a:off x="452438" y="889861"/>
            <a:ext cx="8239275" cy="35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rmAutofit/>
          </a:bodyPr>
          <a:lstStyle>
            <a:lvl1pPr marL="34290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100" b="1"/>
            </a:lvl1pPr>
            <a:lvl2pPr marL="685800" lvl="1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2pPr>
            <a:lvl3pPr marL="1028700" lvl="2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3pPr>
            <a:lvl4pPr marL="1371600" lvl="3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4pPr>
            <a:lvl5pPr marL="1714500" lvl="4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5pPr>
            <a:lvl6pPr marL="2057400" lvl="5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2400300" lvl="6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2743200" lvl="7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3086100" lvl="8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53"/>
          <p:cNvSpPr txBox="1">
            <a:spLocks noGrp="1"/>
          </p:cNvSpPr>
          <p:nvPr>
            <p:ph type="body" idx="2"/>
          </p:nvPr>
        </p:nvSpPr>
        <p:spPr>
          <a:xfrm>
            <a:off x="452438" y="1593189"/>
            <a:ext cx="8239275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marL="342900" lvl="0" indent="-17145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100"/>
            </a:lvl1pPr>
            <a:lvl2pPr marL="685800" lvl="1" indent="-17145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100"/>
            </a:lvl2pPr>
            <a:lvl3pPr marL="1028700" lvl="2" indent="-17145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100"/>
            </a:lvl3pPr>
            <a:lvl4pPr marL="1371600" lvl="3" indent="-17145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100"/>
            </a:lvl4pPr>
            <a:lvl5pPr marL="1714500" lvl="4" indent="-17145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100"/>
            </a:lvl5pPr>
            <a:lvl6pPr marL="2057400" lvl="5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2400300" lvl="6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2743200" lvl="7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3086100" lvl="8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53"/>
          <p:cNvSpPr txBox="1">
            <a:spLocks noGrp="1"/>
          </p:cNvSpPr>
          <p:nvPr>
            <p:ph type="sldNum" idx="12"/>
          </p:nvPr>
        </p:nvSpPr>
        <p:spPr>
          <a:xfrm>
            <a:off x="4500563" y="4788755"/>
            <a:ext cx="138150" cy="2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4812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">
  <p:cSld name="Statemen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4"/>
          <p:cNvSpPr txBox="1">
            <a:spLocks noGrp="1"/>
          </p:cNvSpPr>
          <p:nvPr>
            <p:ph type="body" idx="1"/>
          </p:nvPr>
        </p:nvSpPr>
        <p:spPr>
          <a:xfrm>
            <a:off x="452438" y="1845316"/>
            <a:ext cx="8239275" cy="145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rmAutofit/>
          </a:bodyPr>
          <a:lstStyle>
            <a:lvl1pPr marL="342900" lvl="0" indent="-17145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435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lvl="1" indent="-17145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435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028700" lvl="2" indent="-17145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435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lvl="3" indent="-17145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435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714500" lvl="4" indent="-17145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435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057400" lvl="5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2400300" lvl="6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2743200" lvl="7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3086100" lvl="8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54"/>
          <p:cNvSpPr txBox="1">
            <a:spLocks noGrp="1"/>
          </p:cNvSpPr>
          <p:nvPr>
            <p:ph type="sldNum" idx="12"/>
          </p:nvPr>
        </p:nvSpPr>
        <p:spPr>
          <a:xfrm>
            <a:off x="4500563" y="4788755"/>
            <a:ext cx="138150" cy="2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835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Fact">
  <p:cSld name="Big Fac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5"/>
          <p:cNvSpPr txBox="1">
            <a:spLocks noGrp="1"/>
          </p:cNvSpPr>
          <p:nvPr>
            <p:ph type="body" idx="1"/>
          </p:nvPr>
        </p:nvSpPr>
        <p:spPr>
          <a:xfrm>
            <a:off x="452438" y="403472"/>
            <a:ext cx="8239275" cy="271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normAutofit/>
          </a:bodyPr>
          <a:lstStyle>
            <a:lvl1pPr marL="342900" lvl="0" indent="-17145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0"/>
              <a:buFont typeface="Helvetica Neue"/>
              <a:buNone/>
              <a:defRPr sz="9375" b="1"/>
            </a:lvl1pPr>
            <a:lvl2pPr marL="685800" lvl="1" indent="-17145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0"/>
              <a:buFont typeface="Helvetica Neue"/>
              <a:buNone/>
              <a:defRPr sz="9375" b="1"/>
            </a:lvl2pPr>
            <a:lvl3pPr marL="1028700" lvl="2" indent="-17145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0"/>
              <a:buFont typeface="Helvetica Neue"/>
              <a:buNone/>
              <a:defRPr sz="9375" b="1"/>
            </a:lvl3pPr>
            <a:lvl4pPr marL="1371600" lvl="3" indent="-17145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0"/>
              <a:buFont typeface="Helvetica Neue"/>
              <a:buNone/>
              <a:defRPr sz="9375" b="1"/>
            </a:lvl4pPr>
            <a:lvl5pPr marL="1714500" lvl="4" indent="-17145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0"/>
              <a:buFont typeface="Helvetica Neue"/>
              <a:buNone/>
              <a:defRPr sz="9375" b="1"/>
            </a:lvl5pPr>
            <a:lvl6pPr marL="2057400" lvl="5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2400300" lvl="6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2743200" lvl="7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3086100" lvl="8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55"/>
          <p:cNvSpPr txBox="1">
            <a:spLocks noGrp="1"/>
          </p:cNvSpPr>
          <p:nvPr>
            <p:ph type="body" idx="2"/>
          </p:nvPr>
        </p:nvSpPr>
        <p:spPr>
          <a:xfrm>
            <a:off x="452438" y="3098318"/>
            <a:ext cx="8239275" cy="35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rmAutofit/>
          </a:bodyPr>
          <a:lstStyle>
            <a:lvl1pPr marL="342900" lvl="0" indent="-1714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100" b="1"/>
            </a:lvl1pPr>
            <a:lvl2pPr marL="685800" lvl="1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2pPr>
            <a:lvl3pPr marL="1028700" lvl="2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3pPr>
            <a:lvl4pPr marL="1371600" lvl="3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4pPr>
            <a:lvl5pPr marL="1714500" lvl="4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5pPr>
            <a:lvl6pPr marL="2057400" lvl="5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2400300" lvl="6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2743200" lvl="7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3086100" lvl="8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55"/>
          <p:cNvSpPr txBox="1">
            <a:spLocks noGrp="1"/>
          </p:cNvSpPr>
          <p:nvPr>
            <p:ph type="sldNum" idx="12"/>
          </p:nvPr>
        </p:nvSpPr>
        <p:spPr>
          <a:xfrm>
            <a:off x="4500563" y="4788755"/>
            <a:ext cx="138150" cy="2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5818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6"/>
          <p:cNvSpPr txBox="1">
            <a:spLocks noGrp="1"/>
          </p:cNvSpPr>
          <p:nvPr>
            <p:ph type="body" idx="1"/>
          </p:nvPr>
        </p:nvSpPr>
        <p:spPr>
          <a:xfrm>
            <a:off x="911260" y="4003295"/>
            <a:ext cx="7575075" cy="23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rmAutofit/>
          </a:bodyPr>
          <a:lstStyle>
            <a:lvl1pPr marL="34290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350" b="1"/>
            </a:lvl1pPr>
            <a:lvl2pPr marL="685800" lvl="1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2pPr>
            <a:lvl3pPr marL="1028700" lvl="2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3pPr>
            <a:lvl4pPr marL="1371600" lvl="3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4pPr>
            <a:lvl5pPr marL="1714500" lvl="4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5pPr>
            <a:lvl6pPr marL="2057400" lvl="5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2400300" lvl="6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2743200" lvl="7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3086100" lvl="8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56"/>
          <p:cNvSpPr txBox="1">
            <a:spLocks noGrp="1"/>
          </p:cNvSpPr>
          <p:nvPr>
            <p:ph type="body" idx="2"/>
          </p:nvPr>
        </p:nvSpPr>
        <p:spPr>
          <a:xfrm>
            <a:off x="657722" y="1852448"/>
            <a:ext cx="7828650" cy="143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3225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lvl="1" indent="-171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3225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028700" lvl="2" indent="-171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3225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lvl="3" indent="-171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3225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714500" lvl="4" indent="-171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3225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057400" lvl="5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6pPr>
            <a:lvl7pPr marL="2400300" lvl="6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7pPr>
            <a:lvl8pPr marL="2743200" lvl="7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8pPr>
            <a:lvl9pPr marL="3086100" lvl="8" indent="-223838" algn="l">
              <a:lnSpc>
                <a:spcPct val="90000"/>
              </a:lnSpc>
              <a:spcBef>
                <a:spcPts val="1725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56"/>
          <p:cNvSpPr txBox="1">
            <a:spLocks noGrp="1"/>
          </p:cNvSpPr>
          <p:nvPr>
            <p:ph type="sldNum" idx="12"/>
          </p:nvPr>
        </p:nvSpPr>
        <p:spPr>
          <a:xfrm>
            <a:off x="4500563" y="4788755"/>
            <a:ext cx="138150" cy="2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1735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7"/>
          <p:cNvSpPr>
            <a:spLocks noGrp="1"/>
          </p:cNvSpPr>
          <p:nvPr>
            <p:ph type="pic" idx="2"/>
          </p:nvPr>
        </p:nvSpPr>
        <p:spPr>
          <a:xfrm>
            <a:off x="5910263" y="381000"/>
            <a:ext cx="2789550" cy="22311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57"/>
          <p:cNvSpPr>
            <a:spLocks noGrp="1"/>
          </p:cNvSpPr>
          <p:nvPr>
            <p:ph type="pic" idx="3"/>
          </p:nvPr>
        </p:nvSpPr>
        <p:spPr>
          <a:xfrm>
            <a:off x="5062538" y="1491854"/>
            <a:ext cx="3914775" cy="455625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57"/>
          <p:cNvSpPr>
            <a:spLocks noGrp="1"/>
          </p:cNvSpPr>
          <p:nvPr>
            <p:ph type="pic" idx="4"/>
          </p:nvPr>
        </p:nvSpPr>
        <p:spPr>
          <a:xfrm>
            <a:off x="-52388" y="185738"/>
            <a:ext cx="6229350" cy="4672125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57"/>
          <p:cNvSpPr txBox="1">
            <a:spLocks noGrp="1"/>
          </p:cNvSpPr>
          <p:nvPr>
            <p:ph type="sldNum" idx="12"/>
          </p:nvPr>
        </p:nvSpPr>
        <p:spPr>
          <a:xfrm>
            <a:off x="4500563" y="4788755"/>
            <a:ext cx="138150" cy="2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0493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8"/>
          <p:cNvSpPr>
            <a:spLocks noGrp="1"/>
          </p:cNvSpPr>
          <p:nvPr>
            <p:ph type="pic" idx="2"/>
          </p:nvPr>
        </p:nvSpPr>
        <p:spPr>
          <a:xfrm>
            <a:off x="-500063" y="-2071688"/>
            <a:ext cx="10144125" cy="8115300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58"/>
          <p:cNvSpPr txBox="1">
            <a:spLocks noGrp="1"/>
          </p:cNvSpPr>
          <p:nvPr>
            <p:ph type="sldNum" idx="12"/>
          </p:nvPr>
        </p:nvSpPr>
        <p:spPr>
          <a:xfrm>
            <a:off x="4500563" y="4788755"/>
            <a:ext cx="138150" cy="2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51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1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8239275" cy="53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"/>
              <a:buNone/>
              <a:defRPr sz="43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body" idx="1"/>
          </p:nvPr>
        </p:nvSpPr>
        <p:spPr>
          <a:xfrm>
            <a:off x="452438" y="1593189"/>
            <a:ext cx="8239275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191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191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191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191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4500563" y="4788755"/>
            <a:ext cx="138150" cy="2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sz="525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1106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gipnoz-life.ru/wp-content/uploads/2016/07/%D0%92%D0%B8%D1%82%D1%8F%D0%B7%D1%8C-%D0%BD%D0%B0-%D1%80%D0%B0%D1%81%D0%BF%D1%83%D1%82%D1%8C%D0%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Google Shape;206;p5">
            <a:extLst>
              <a:ext uri="{FF2B5EF4-FFF2-40B4-BE49-F238E27FC236}">
                <a16:creationId xmlns:a16="http://schemas.microsoft.com/office/drawing/2014/main" xmlns="" id="{CF3D245C-AD17-4803-8CCD-0A83F3AA6EE7}"/>
              </a:ext>
            </a:extLst>
          </p:cNvPr>
          <p:cNvSpPr/>
          <p:nvPr/>
        </p:nvSpPr>
        <p:spPr>
          <a:xfrm>
            <a:off x="25403" y="4682359"/>
            <a:ext cx="9195988" cy="461140"/>
          </a:xfrm>
          <a:prstGeom prst="roundRect">
            <a:avLst>
              <a:gd name="adj" fmla="val 28136"/>
            </a:avLst>
          </a:prstGeom>
          <a:solidFill>
            <a:srgbClr val="823E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Содержимое 3" descr="2023-02-17_16-22-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87" y="189186"/>
            <a:ext cx="4967966" cy="449317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4225159" y="1335315"/>
            <a:ext cx="45562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400" b="1" dirty="0" smtClean="0">
                <a:latin typeface="Times New Roman"/>
                <a:ea typeface="Times New Roman"/>
              </a:rPr>
              <a:t>«Создание условий для успешной адаптации детей раннего возраста к дошкольному учреждению»</a:t>
            </a:r>
            <a:endParaRPr lang="ru-RU" sz="2400" b="1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gipnoz-life.ru/wp-content/uploads/2016/07/%D0%92%D0%B8%D1%82%D1%8F%D0%B7%D1%8C-%D0%BD%D0%B0-%D1%80%D0%B0%D1%81%D0%BF%D1%83%D1%82%D1%8C%D0%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1D084EE-0FD5-4A03-BD56-E3D92172B3E8}"/>
              </a:ext>
            </a:extLst>
          </p:cNvPr>
          <p:cNvSpPr/>
          <p:nvPr/>
        </p:nvSpPr>
        <p:spPr>
          <a:xfrm>
            <a:off x="1405484" y="191695"/>
            <a:ext cx="61141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AE752E4A-0DBD-4F21-9229-8B9463DE6FEB}"/>
              </a:ext>
            </a:extLst>
          </p:cNvPr>
          <p:cNvSpPr/>
          <p:nvPr/>
        </p:nvSpPr>
        <p:spPr>
          <a:xfrm>
            <a:off x="362607" y="0"/>
            <a:ext cx="803456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МКДО           Внутренняя оценка качества        Шкалы</a:t>
            </a:r>
          </a:p>
          <a:p>
            <a:pPr lvl="0" algn="ctr"/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48FBA6FE-44D9-4E5A-B517-D422834129C5}"/>
              </a:ext>
            </a:extLst>
          </p:cNvPr>
          <p:cNvSpPr/>
          <p:nvPr/>
        </p:nvSpPr>
        <p:spPr>
          <a:xfrm>
            <a:off x="520389" y="3164339"/>
            <a:ext cx="37111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3781" y="605804"/>
          <a:ext cx="8450315" cy="4306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063"/>
                <a:gridCol w="1690063"/>
                <a:gridCol w="1690063"/>
                <a:gridCol w="1690063"/>
                <a:gridCol w="1690063"/>
              </a:tblGrid>
              <a:tr h="13428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Требуется серьезная работа по повышению качества</a:t>
                      </a:r>
                    </a:p>
                    <a:p>
                      <a:pPr algn="ctr"/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Качество стремиться к базовому</a:t>
                      </a:r>
                    </a:p>
                    <a:p>
                      <a:pPr algn="ctr"/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Базовый уровень</a:t>
                      </a:r>
                    </a:p>
                    <a:p>
                      <a:pPr algn="ctr"/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Хорошее качество</a:t>
                      </a:r>
                    </a:p>
                    <a:p>
                      <a:pPr algn="ctr"/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Превосходное качество</a:t>
                      </a:r>
                    </a:p>
                    <a:p>
                      <a:pPr algn="ctr"/>
                      <a:endParaRPr lang="ru-RU" sz="1600" b="1" dirty="0"/>
                    </a:p>
                  </a:txBody>
                  <a:tcPr/>
                </a:tc>
              </a:tr>
              <a:tr h="596831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Документирование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3852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596831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Деятельность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9984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596831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Предметно-развивающая среда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48452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gipnoz-life.ru/wp-content/uploads/2016/07/%D0%92%D0%B8%D1%82%D1%8F%D0%B7%D1%8C-%D0%BD%D0%B0-%D1%80%D0%B0%D1%81%D0%BF%D1%83%D1%82%D1%8C%D0%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1D084EE-0FD5-4A03-BD56-E3D92172B3E8}"/>
              </a:ext>
            </a:extLst>
          </p:cNvPr>
          <p:cNvSpPr/>
          <p:nvPr/>
        </p:nvSpPr>
        <p:spPr>
          <a:xfrm>
            <a:off x="1405484" y="191695"/>
            <a:ext cx="6114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b="1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i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8730" y="283779"/>
            <a:ext cx="7598979" cy="12311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группе имеются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материалы для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эмоционального развития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/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4498" y="1826683"/>
            <a:ext cx="7062952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воспитанникам доступны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большую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часть дня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эмоционального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2607" y="2688568"/>
            <a:ext cx="8403021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Воспитанникам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доступны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разные материалы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ЭР. (Напр.,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дидактические материалы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детские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книги ,иллюстрирующие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разные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эмоциональные состояния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книги с художественными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произведениями, которые могут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служить опорой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работе над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эмоциональным развитием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 игрушки с личиком.)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gipnoz-life.ru/wp-content/uploads/2016/07/%D0%92%D0%B8%D1%82%D1%8F%D0%B7%D1%8C-%D0%BD%D0%B0-%D1%80%D0%B0%D1%81%D0%BF%D1%83%D1%82%D1%8C%D0%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1D084EE-0FD5-4A03-BD56-E3D92172B3E8}"/>
              </a:ext>
            </a:extLst>
          </p:cNvPr>
          <p:cNvSpPr/>
          <p:nvPr/>
        </p:nvSpPr>
        <p:spPr>
          <a:xfrm>
            <a:off x="1405484" y="191695"/>
            <a:ext cx="6114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b="1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i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8014" y="0"/>
            <a:ext cx="8639503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4.1.Воспитанникам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доступен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широкий круг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разнообразных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материалов, которые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используются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эмоционального развития, подобранный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учетом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текущей реализуемой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деятельности в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сфере ЭР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интересов и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инициативы воспитанников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их семей (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.,дидактические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карточки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эмоциональными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состояниями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подобраны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учетом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национальных особенностей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группы).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372" y="2060529"/>
            <a:ext cx="802464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4.2.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среде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присутствуют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материалы для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ЭР, изготовленные с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участием детей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1076" y="3212739"/>
            <a:ext cx="8308428" cy="1631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ДОО развивается, адаптируется с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учетом потребностей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ожиданий,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возможностей, интересов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инициативы заинтересованных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сторон, с учетом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социокультурного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окружения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Напр., в соответствии с пожеланиями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родителей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ДОО предусмотрены помещения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эмоциональной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релаксации, разрядки.)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gipnoz-life.ru/wp-content/uploads/2016/07/%D0%92%D0%B8%D1%82%D1%8F%D0%B7%D1%8C-%D0%BD%D0%B0-%D1%80%D0%B0%D1%81%D0%BF%D1%83%D1%82%D1%8C%D0%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Google Shape;208;p5">
            <a:extLst>
              <a:ext uri="{FF2B5EF4-FFF2-40B4-BE49-F238E27FC236}">
                <a16:creationId xmlns:a16="http://schemas.microsoft.com/office/drawing/2014/main" xmlns="" id="{731851A6-17EA-4405-9920-33ECD08C1108}"/>
              </a:ext>
            </a:extLst>
          </p:cNvPr>
          <p:cNvSpPr/>
          <p:nvPr/>
        </p:nvSpPr>
        <p:spPr>
          <a:xfrm>
            <a:off x="8116611" y="3457995"/>
            <a:ext cx="1075155" cy="1685505"/>
          </a:xfrm>
          <a:prstGeom prst="roundRect">
            <a:avLst>
              <a:gd name="adj" fmla="val 28136"/>
            </a:avLst>
          </a:prstGeom>
          <a:solidFill>
            <a:srgbClr val="D8FF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06;p5">
            <a:extLst>
              <a:ext uri="{FF2B5EF4-FFF2-40B4-BE49-F238E27FC236}">
                <a16:creationId xmlns:a16="http://schemas.microsoft.com/office/drawing/2014/main" xmlns="" id="{CF3D245C-AD17-4803-8CCD-0A83F3AA6EE7}"/>
              </a:ext>
            </a:extLst>
          </p:cNvPr>
          <p:cNvSpPr/>
          <p:nvPr/>
        </p:nvSpPr>
        <p:spPr>
          <a:xfrm>
            <a:off x="25403" y="4461641"/>
            <a:ext cx="9195988" cy="681858"/>
          </a:xfrm>
          <a:prstGeom prst="roundRect">
            <a:avLst>
              <a:gd name="adj" fmla="val 28136"/>
            </a:avLst>
          </a:prstGeom>
          <a:solidFill>
            <a:srgbClr val="823E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oogle Shape;209;p5">
            <a:extLst>
              <a:ext uri="{FF2B5EF4-FFF2-40B4-BE49-F238E27FC236}">
                <a16:creationId xmlns:a16="http://schemas.microsoft.com/office/drawing/2014/main" xmlns="" id="{285A2A19-A8DD-49A1-BCBA-03139C7C2D51}"/>
              </a:ext>
            </a:extLst>
          </p:cNvPr>
          <p:cNvGrpSpPr/>
          <p:nvPr/>
        </p:nvGrpSpPr>
        <p:grpSpPr>
          <a:xfrm>
            <a:off x="7520817" y="7937"/>
            <a:ext cx="1623183" cy="3490473"/>
            <a:chOff x="6908101" y="251777"/>
            <a:chExt cx="1623183" cy="3490473"/>
          </a:xfrm>
        </p:grpSpPr>
        <p:sp>
          <p:nvSpPr>
            <p:cNvPr id="12" name="Google Shape;210;p5">
              <a:extLst>
                <a:ext uri="{FF2B5EF4-FFF2-40B4-BE49-F238E27FC236}">
                  <a16:creationId xmlns:a16="http://schemas.microsoft.com/office/drawing/2014/main" xmlns="" id="{E34850A0-374B-4002-BEDB-43714BD5C4C0}"/>
                </a:ext>
              </a:extLst>
            </p:cNvPr>
            <p:cNvSpPr/>
            <p:nvPr/>
          </p:nvSpPr>
          <p:spPr>
            <a:xfrm>
              <a:off x="7551663" y="251777"/>
              <a:ext cx="979621" cy="3490473"/>
            </a:xfrm>
            <a:prstGeom prst="roundRect">
              <a:avLst>
                <a:gd name="adj" fmla="val 21577"/>
              </a:avLst>
            </a:prstGeom>
            <a:solidFill>
              <a:srgbClr val="FFA4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11;p5">
              <a:extLst>
                <a:ext uri="{FF2B5EF4-FFF2-40B4-BE49-F238E27FC236}">
                  <a16:creationId xmlns:a16="http://schemas.microsoft.com/office/drawing/2014/main" xmlns="" id="{2F41A72A-3C9A-485E-8DDC-22551225C15C}"/>
                </a:ext>
              </a:extLst>
            </p:cNvPr>
            <p:cNvSpPr/>
            <p:nvPr/>
          </p:nvSpPr>
          <p:spPr>
            <a:xfrm>
              <a:off x="6908101" y="1379943"/>
              <a:ext cx="1287123" cy="1234140"/>
            </a:xfrm>
            <a:prstGeom prst="ellipse">
              <a:avLst/>
            </a:prstGeom>
            <a:solidFill>
              <a:srgbClr val="FFA4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8F0910C-30E7-4BC7-B3E4-7E36C608F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6520" y="914401"/>
            <a:ext cx="1798251" cy="2230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1D084EE-0FD5-4A03-BD56-E3D92172B3E8}"/>
              </a:ext>
            </a:extLst>
          </p:cNvPr>
          <p:cNvSpPr/>
          <p:nvPr/>
        </p:nvSpPr>
        <p:spPr>
          <a:xfrm>
            <a:off x="1405484" y="191695"/>
            <a:ext cx="61141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</a:t>
            </a:r>
          </a:p>
          <a:p>
            <a:pPr lvl="0" algn="ctr"/>
            <a:r>
              <a:rPr lang="ru-RU" sz="1800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методического объединения </a:t>
            </a:r>
          </a:p>
          <a:p>
            <a:pPr lvl="0" algn="ctr"/>
            <a:r>
              <a:rPr lang="ru-RU" sz="1800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воспитателей групп раннего возраста</a:t>
            </a:r>
            <a:r>
              <a:rPr lang="ru-RU" sz="16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AE752E4A-0DBD-4F21-9229-8B9463DE6FEB}"/>
              </a:ext>
            </a:extLst>
          </p:cNvPr>
          <p:cNvSpPr/>
          <p:nvPr/>
        </p:nvSpPr>
        <p:spPr>
          <a:xfrm>
            <a:off x="4230793" y="3195870"/>
            <a:ext cx="41663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Бурдочкина Мария Александровна</a:t>
            </a:r>
            <a:r>
              <a:rPr lang="ru-RU" sz="16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«Д/с 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«Гнёздышко»</a:t>
            </a:r>
          </a:p>
          <a:p>
            <a:pPr lvl="0"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8 903 91 167 08</a:t>
            </a:r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48FBA6FE-44D9-4E5A-B517-D422834129C5}"/>
              </a:ext>
            </a:extLst>
          </p:cNvPr>
          <p:cNvSpPr/>
          <p:nvPr/>
        </p:nvSpPr>
        <p:spPr>
          <a:xfrm>
            <a:off x="520389" y="3164339"/>
            <a:ext cx="371110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Колесова Ольга Петровна</a:t>
            </a:r>
            <a:r>
              <a:rPr lang="ru-RU" sz="16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воспитатель,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«Д/с» № 32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Счастливое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8 923 166 29 59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16614108345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0081" y="878639"/>
            <a:ext cx="1651602" cy="2344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gipnoz-life.ru/wp-content/uploads/2016/07/%D0%92%D0%B8%D1%82%D1%8F%D0%B7%D1%8C-%D0%BD%D0%B0-%D1%80%D0%B0%D1%81%D0%BF%D1%83%D1%82%D1%8C%D0%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208;p5">
            <a:extLst>
              <a:ext uri="{FF2B5EF4-FFF2-40B4-BE49-F238E27FC236}">
                <a16:creationId xmlns:a16="http://schemas.microsoft.com/office/drawing/2014/main" xmlns="" id="{731851A6-17EA-4405-9920-33ECD08C1108}"/>
              </a:ext>
            </a:extLst>
          </p:cNvPr>
          <p:cNvSpPr/>
          <p:nvPr/>
        </p:nvSpPr>
        <p:spPr>
          <a:xfrm>
            <a:off x="8116611" y="3457995"/>
            <a:ext cx="1075155" cy="1685505"/>
          </a:xfrm>
          <a:prstGeom prst="roundRect">
            <a:avLst>
              <a:gd name="adj" fmla="val 28136"/>
            </a:avLst>
          </a:prstGeom>
          <a:solidFill>
            <a:srgbClr val="D8FF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06;p5">
            <a:extLst>
              <a:ext uri="{FF2B5EF4-FFF2-40B4-BE49-F238E27FC236}">
                <a16:creationId xmlns:a16="http://schemas.microsoft.com/office/drawing/2014/main" xmlns="" id="{CF3D245C-AD17-4803-8CCD-0A83F3AA6EE7}"/>
              </a:ext>
            </a:extLst>
          </p:cNvPr>
          <p:cNvSpPr/>
          <p:nvPr/>
        </p:nvSpPr>
        <p:spPr>
          <a:xfrm>
            <a:off x="-51988" y="4272424"/>
            <a:ext cx="9195988" cy="871076"/>
          </a:xfrm>
          <a:prstGeom prst="roundRect">
            <a:avLst>
              <a:gd name="adj" fmla="val 28136"/>
            </a:avLst>
          </a:prstGeom>
          <a:solidFill>
            <a:srgbClr val="823E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209;p5">
            <a:extLst>
              <a:ext uri="{FF2B5EF4-FFF2-40B4-BE49-F238E27FC236}">
                <a16:creationId xmlns:a16="http://schemas.microsoft.com/office/drawing/2014/main" xmlns="" id="{285A2A19-A8DD-49A1-BCBA-03139C7C2D51}"/>
              </a:ext>
            </a:extLst>
          </p:cNvPr>
          <p:cNvGrpSpPr/>
          <p:nvPr/>
        </p:nvGrpSpPr>
        <p:grpSpPr>
          <a:xfrm>
            <a:off x="7520817" y="7937"/>
            <a:ext cx="1623183" cy="3490473"/>
            <a:chOff x="6908101" y="251777"/>
            <a:chExt cx="1623183" cy="3490473"/>
          </a:xfrm>
        </p:grpSpPr>
        <p:sp>
          <p:nvSpPr>
            <p:cNvPr id="12" name="Google Shape;210;p5">
              <a:extLst>
                <a:ext uri="{FF2B5EF4-FFF2-40B4-BE49-F238E27FC236}">
                  <a16:creationId xmlns:a16="http://schemas.microsoft.com/office/drawing/2014/main" xmlns="" id="{E34850A0-374B-4002-BEDB-43714BD5C4C0}"/>
                </a:ext>
              </a:extLst>
            </p:cNvPr>
            <p:cNvSpPr/>
            <p:nvPr/>
          </p:nvSpPr>
          <p:spPr>
            <a:xfrm>
              <a:off x="7551663" y="251777"/>
              <a:ext cx="979621" cy="3490473"/>
            </a:xfrm>
            <a:prstGeom prst="roundRect">
              <a:avLst>
                <a:gd name="adj" fmla="val 21577"/>
              </a:avLst>
            </a:prstGeom>
            <a:solidFill>
              <a:srgbClr val="FFA4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11;p5">
              <a:extLst>
                <a:ext uri="{FF2B5EF4-FFF2-40B4-BE49-F238E27FC236}">
                  <a16:creationId xmlns:a16="http://schemas.microsoft.com/office/drawing/2014/main" xmlns="" id="{2F41A72A-3C9A-485E-8DDC-22551225C15C}"/>
                </a:ext>
              </a:extLst>
            </p:cNvPr>
            <p:cNvSpPr/>
            <p:nvPr/>
          </p:nvSpPr>
          <p:spPr>
            <a:xfrm>
              <a:off x="6908101" y="1379943"/>
              <a:ext cx="1287123" cy="1234140"/>
            </a:xfrm>
            <a:prstGeom prst="ellipse">
              <a:avLst/>
            </a:prstGeom>
            <a:solidFill>
              <a:srgbClr val="FFA4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71E1162-5C2C-4538-9D22-7F31C4162A60}"/>
              </a:ext>
            </a:extLst>
          </p:cNvPr>
          <p:cNvSpPr/>
          <p:nvPr/>
        </p:nvSpPr>
        <p:spPr>
          <a:xfrm>
            <a:off x="631559" y="160338"/>
            <a:ext cx="64347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Tx/>
              <a:defRPr/>
            </a:pPr>
            <a:r>
              <a:rPr lang="ru-RU" sz="3600" b="1" dirty="0">
                <a:solidFill>
                  <a:srgbClr val="6600CC"/>
                </a:solidFill>
                <a:latin typeface="Manrope"/>
                <a:ea typeface="Manrope"/>
                <a:cs typeface="Manrope"/>
                <a:sym typeface="Manrope"/>
              </a:rPr>
              <a:t>Контакты</a:t>
            </a:r>
          </a:p>
          <a:p>
            <a:pPr lvl="0" algn="ctr">
              <a:buClrTx/>
              <a:defRPr/>
            </a:pPr>
            <a:r>
              <a:rPr lang="ru-RU" sz="1800" b="1" dirty="0">
                <a:solidFill>
                  <a:srgbClr val="6600CC"/>
                </a:solidFill>
                <a:latin typeface="Manrope"/>
                <a:sym typeface="Manrope"/>
              </a:rPr>
              <a:t>Региональный кампус фонда «Университета детства»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198CCE9-7349-408F-AE2A-76780442FA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34" t="43976" r="67226" b="44750"/>
          <a:stretch/>
        </p:blipFill>
        <p:spPr>
          <a:xfrm>
            <a:off x="867517" y="1922955"/>
            <a:ext cx="2536454" cy="58685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10DF0E5-090D-42CE-8002-D87C880AA4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34" t="63423" r="67226" b="25958"/>
          <a:stretch/>
        </p:blipFill>
        <p:spPr>
          <a:xfrm>
            <a:off x="5206672" y="2734574"/>
            <a:ext cx="2536454" cy="55273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3A31214-B84F-40EB-8159-F465242EECFC}"/>
              </a:ext>
            </a:extLst>
          </p:cNvPr>
          <p:cNvSpPr/>
          <p:nvPr/>
        </p:nvSpPr>
        <p:spPr>
          <a:xfrm>
            <a:off x="1911539" y="3324237"/>
            <a:ext cx="253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Tx/>
              <a:defRPr/>
            </a:pPr>
            <a:r>
              <a:rPr lang="ru-RU" sz="1800" b="1" dirty="0">
                <a:solidFill>
                  <a:srgbClr val="6600CC"/>
                </a:solidFill>
                <a:latin typeface="Manrope"/>
                <a:sym typeface="Manrope"/>
              </a:rPr>
              <a:t>НОМЕР ТЕЛЕФОНА</a:t>
            </a:r>
            <a:br>
              <a:rPr lang="ru-RU" sz="1800" b="1" dirty="0">
                <a:solidFill>
                  <a:srgbClr val="6600CC"/>
                </a:solidFill>
                <a:latin typeface="Manrope"/>
                <a:sym typeface="Manrope"/>
              </a:rPr>
            </a:br>
            <a:r>
              <a:rPr lang="ru-RU" sz="1800" b="1" dirty="0">
                <a:solidFill>
                  <a:srgbClr val="6600CC"/>
                </a:solidFill>
                <a:latin typeface="Manrope"/>
                <a:sym typeface="Manrope"/>
              </a:rPr>
              <a:t>+ 7 (923)166-29-59</a:t>
            </a:r>
            <a:endParaRPr lang="ru-RU" sz="1800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68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6;p5">
            <a:extLst>
              <a:ext uri="{FF2B5EF4-FFF2-40B4-BE49-F238E27FC236}">
                <a16:creationId xmlns:a16="http://schemas.microsoft.com/office/drawing/2014/main" xmlns="" id="{CF3D245C-AD17-4803-8CCD-0A83F3AA6EE7}"/>
              </a:ext>
            </a:extLst>
          </p:cNvPr>
          <p:cNvSpPr/>
          <p:nvPr/>
        </p:nvSpPr>
        <p:spPr>
          <a:xfrm>
            <a:off x="0" y="4682359"/>
            <a:ext cx="9144000" cy="461141"/>
          </a:xfrm>
          <a:prstGeom prst="roundRect">
            <a:avLst>
              <a:gd name="adj" fmla="val 28136"/>
            </a:avLst>
          </a:prstGeom>
          <a:solidFill>
            <a:srgbClr val="823E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F4615C3-29DC-46A3-8A48-30D03BB275CC}"/>
              </a:ext>
            </a:extLst>
          </p:cNvPr>
          <p:cNvSpPr/>
          <p:nvPr/>
        </p:nvSpPr>
        <p:spPr>
          <a:xfrm>
            <a:off x="630621" y="252248"/>
            <a:ext cx="774086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успешной адаптации;</a:t>
            </a:r>
          </a:p>
          <a:p>
            <a:pPr marL="457200" indent="-457200">
              <a:buAutoNum type="arabicPeriod"/>
            </a:pPr>
            <a:endParaRPr lang="ru-RU" sz="800" b="1" dirty="0" smtClean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процесса адаптации в ДОУ;</a:t>
            </a:r>
          </a:p>
          <a:p>
            <a:pPr marL="457200" indent="-457200">
              <a:buAutoNum type="arabicPeriod"/>
            </a:pPr>
            <a:endParaRPr lang="ru-RU" sz="800" b="1" dirty="0" smtClean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нетрадиционных методов и приемов при адаптации детей раннего возраста;</a:t>
            </a:r>
          </a:p>
          <a:p>
            <a:pPr marL="457200" indent="-457200">
              <a:buAutoNum type="arabicPeriod"/>
            </a:pPr>
            <a:endParaRPr lang="ru-RU" sz="800" b="1" dirty="0" smtClean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Марафон идей «Мой секрет успешной адаптации»;</a:t>
            </a:r>
          </a:p>
          <a:p>
            <a:pPr marL="457200" indent="-457200">
              <a:buAutoNum type="arabicPeriod"/>
            </a:pPr>
            <a:endParaRPr lang="ru-RU" sz="800" b="1" dirty="0" smtClean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МПС;</a:t>
            </a:r>
          </a:p>
          <a:p>
            <a:pPr marL="457200" indent="-457200">
              <a:buAutoNum type="arabicPeriod"/>
            </a:pPr>
            <a:endParaRPr lang="ru-RU" sz="800" b="1" dirty="0" smtClean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Оценка качества дошкольного образования при проведении процедуры МКДО в группах раннего возраста</a:t>
            </a:r>
            <a:r>
              <a:rPr lang="ru-RU" sz="2400" dirty="0" smtClean="0"/>
              <a:t>.</a:t>
            </a:r>
          </a:p>
          <a:p>
            <a:pPr marL="457200" indent="-457200" algn="ctr"/>
            <a:endParaRPr lang="ru-RU" sz="2400" b="1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28;p5">
            <a:extLst>
              <a:ext uri="{FF2B5EF4-FFF2-40B4-BE49-F238E27FC236}">
                <a16:creationId xmlns:a16="http://schemas.microsoft.com/office/drawing/2014/main" xmlns="" id="{5E10AD2C-B82D-40E6-BAD7-DBAB0283622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6816" y="1269590"/>
            <a:ext cx="693632" cy="69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28;p5">
            <a:extLst>
              <a:ext uri="{FF2B5EF4-FFF2-40B4-BE49-F238E27FC236}">
                <a16:creationId xmlns:a16="http://schemas.microsoft.com/office/drawing/2014/main" xmlns="" id="{21EE3E0B-2A25-4B8B-B8F0-F2122CE191B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2845" y="2426735"/>
            <a:ext cx="693632" cy="69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28;p5">
            <a:extLst>
              <a:ext uri="{FF2B5EF4-FFF2-40B4-BE49-F238E27FC236}">
                <a16:creationId xmlns:a16="http://schemas.microsoft.com/office/drawing/2014/main" xmlns="" id="{B3109290-B46C-40CE-9215-1FEED7E4D1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0981" y="3380102"/>
            <a:ext cx="693632" cy="69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28;p5">
            <a:extLst>
              <a:ext uri="{FF2B5EF4-FFF2-40B4-BE49-F238E27FC236}">
                <a16:creationId xmlns:a16="http://schemas.microsoft.com/office/drawing/2014/main" xmlns="" id="{D7F2E61B-6186-4135-82AB-1F23D713E1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1237" y="2426734"/>
            <a:ext cx="693632" cy="69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28;p5">
            <a:extLst>
              <a:ext uri="{FF2B5EF4-FFF2-40B4-BE49-F238E27FC236}">
                <a16:creationId xmlns:a16="http://schemas.microsoft.com/office/drawing/2014/main" xmlns="" id="{4232127C-3E85-41FA-A5E8-E4B774C13C3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8484" y="3272381"/>
            <a:ext cx="693632" cy="69858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F25184B-AB31-4696-9775-874D217EC440}"/>
              </a:ext>
            </a:extLst>
          </p:cNvPr>
          <p:cNvSpPr/>
          <p:nvPr/>
        </p:nvSpPr>
        <p:spPr>
          <a:xfrm>
            <a:off x="634292" y="1357274"/>
            <a:ext cx="7867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проблем педагогов по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обеспечения успешной адаптации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раннего возраста к ДОУ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1B5B6BB-A716-4085-96E4-7465763114C0}"/>
              </a:ext>
            </a:extLst>
          </p:cNvPr>
          <p:cNvSpPr/>
          <p:nvPr/>
        </p:nvSpPr>
        <p:spPr>
          <a:xfrm>
            <a:off x="777070" y="2483924"/>
            <a:ext cx="7524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адресной методической помощи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просветительскую работу</a:t>
            </a:r>
            <a:endParaRPr lang="ru-RU" sz="1800" i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69B1EA5-0668-4FDE-A8DE-9D8525535746}"/>
              </a:ext>
            </a:extLst>
          </p:cNvPr>
          <p:cNvSpPr/>
          <p:nvPr/>
        </p:nvSpPr>
        <p:spPr>
          <a:xfrm>
            <a:off x="674423" y="3515083"/>
            <a:ext cx="7520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новых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 при создании условий успешной адаптации </a:t>
            </a:r>
            <a:r>
              <a:rPr lang="ru-RU" sz="1800" i="1" dirty="0">
                <a:latin typeface="Times New Roman"/>
                <a:ea typeface="Times New Roman"/>
              </a:rPr>
              <a:t>детей раннего возраста 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EFD6C8C-4AFC-429E-B96D-80F056417384}"/>
              </a:ext>
            </a:extLst>
          </p:cNvPr>
          <p:cNvSpPr/>
          <p:nvPr/>
        </p:nvSpPr>
        <p:spPr>
          <a:xfrm>
            <a:off x="149451" y="273630"/>
            <a:ext cx="2920797" cy="542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5000"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Manrope"/>
                <a:ea typeface="Manrope"/>
                <a:cs typeface="Manrope"/>
                <a:sym typeface="Manrope"/>
              </a:rPr>
              <a:t>Наша цель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12BADA1-41EA-4C60-B1D8-833495968903}"/>
              </a:ext>
            </a:extLst>
          </p:cNvPr>
          <p:cNvSpPr/>
          <p:nvPr/>
        </p:nvSpPr>
        <p:spPr>
          <a:xfrm>
            <a:off x="2755352" y="206545"/>
            <a:ext cx="61550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профессиональной компетенции и продуктивности педагогического труда воспитателей групп раннего возраста в   условиях реализации ФГОС ДО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ECA2652-E8A6-4B24-A580-43EEA4C54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059" y="3929653"/>
            <a:ext cx="2678078" cy="101575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303AC1C1-9B9F-4582-B5F9-0FA27D929F4A}"/>
              </a:ext>
            </a:extLst>
          </p:cNvPr>
          <p:cNvSpPr/>
          <p:nvPr/>
        </p:nvSpPr>
        <p:spPr>
          <a:xfrm>
            <a:off x="3969912" y="1022209"/>
            <a:ext cx="1204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6600CC"/>
                </a:solidFill>
                <a:latin typeface="Manrope"/>
                <a:ea typeface="Manrope"/>
                <a:cs typeface="Manrope"/>
                <a:sym typeface="Manrope"/>
              </a:rPr>
              <a:t>Задачи: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9099" y="1269590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0952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209;p5">
            <a:extLst>
              <a:ext uri="{FF2B5EF4-FFF2-40B4-BE49-F238E27FC236}">
                <a16:creationId xmlns:a16="http://schemas.microsoft.com/office/drawing/2014/main" xmlns="" id="{285A2A19-A8DD-49A1-BCBA-03139C7C2D51}"/>
              </a:ext>
            </a:extLst>
          </p:cNvPr>
          <p:cNvGrpSpPr/>
          <p:nvPr/>
        </p:nvGrpSpPr>
        <p:grpSpPr>
          <a:xfrm>
            <a:off x="7520817" y="7937"/>
            <a:ext cx="1623183" cy="3490473"/>
            <a:chOff x="6908101" y="251777"/>
            <a:chExt cx="1623183" cy="3490473"/>
          </a:xfrm>
        </p:grpSpPr>
        <p:sp>
          <p:nvSpPr>
            <p:cNvPr id="7" name="Google Shape;210;p5">
              <a:extLst>
                <a:ext uri="{FF2B5EF4-FFF2-40B4-BE49-F238E27FC236}">
                  <a16:creationId xmlns:a16="http://schemas.microsoft.com/office/drawing/2014/main" xmlns="" id="{E34850A0-374B-4002-BEDB-43714BD5C4C0}"/>
                </a:ext>
              </a:extLst>
            </p:cNvPr>
            <p:cNvSpPr/>
            <p:nvPr/>
          </p:nvSpPr>
          <p:spPr>
            <a:xfrm>
              <a:off x="7551663" y="251777"/>
              <a:ext cx="979621" cy="3490473"/>
            </a:xfrm>
            <a:prstGeom prst="roundRect">
              <a:avLst>
                <a:gd name="adj" fmla="val 21577"/>
              </a:avLst>
            </a:prstGeom>
            <a:solidFill>
              <a:srgbClr val="FFA4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11;p5">
              <a:extLst>
                <a:ext uri="{FF2B5EF4-FFF2-40B4-BE49-F238E27FC236}">
                  <a16:creationId xmlns:a16="http://schemas.microsoft.com/office/drawing/2014/main" xmlns="" id="{2F41A72A-3C9A-485E-8DDC-22551225C15C}"/>
                </a:ext>
              </a:extLst>
            </p:cNvPr>
            <p:cNvSpPr/>
            <p:nvPr/>
          </p:nvSpPr>
          <p:spPr>
            <a:xfrm>
              <a:off x="6908101" y="1379943"/>
              <a:ext cx="1287123" cy="1234140"/>
            </a:xfrm>
            <a:prstGeom prst="ellipse">
              <a:avLst/>
            </a:prstGeom>
            <a:solidFill>
              <a:srgbClr val="FFA4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208;p5">
            <a:extLst>
              <a:ext uri="{FF2B5EF4-FFF2-40B4-BE49-F238E27FC236}">
                <a16:creationId xmlns:a16="http://schemas.microsoft.com/office/drawing/2014/main" xmlns="" id="{731851A6-17EA-4405-9920-33ECD08C1108}"/>
              </a:ext>
            </a:extLst>
          </p:cNvPr>
          <p:cNvSpPr/>
          <p:nvPr/>
        </p:nvSpPr>
        <p:spPr>
          <a:xfrm>
            <a:off x="8116611" y="3457995"/>
            <a:ext cx="1075155" cy="1685505"/>
          </a:xfrm>
          <a:prstGeom prst="roundRect">
            <a:avLst>
              <a:gd name="adj" fmla="val 28136"/>
            </a:avLst>
          </a:prstGeom>
          <a:solidFill>
            <a:srgbClr val="D8FF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06;p5">
            <a:extLst>
              <a:ext uri="{FF2B5EF4-FFF2-40B4-BE49-F238E27FC236}">
                <a16:creationId xmlns:a16="http://schemas.microsoft.com/office/drawing/2014/main" xmlns="" id="{CF3D245C-AD17-4803-8CCD-0A83F3AA6EE7}"/>
              </a:ext>
            </a:extLst>
          </p:cNvPr>
          <p:cNvSpPr/>
          <p:nvPr/>
        </p:nvSpPr>
        <p:spPr>
          <a:xfrm>
            <a:off x="25403" y="4707961"/>
            <a:ext cx="9195988" cy="435538"/>
          </a:xfrm>
          <a:prstGeom prst="roundRect">
            <a:avLst>
              <a:gd name="adj" fmla="val 28136"/>
            </a:avLst>
          </a:prstGeom>
          <a:solidFill>
            <a:srgbClr val="823E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 descr="C:\Users\User\Downloads\ммо адаптация\2022-10-16_18-39-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521" y="1349200"/>
            <a:ext cx="6624296" cy="311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228;p5">
            <a:extLst>
              <a:ext uri="{FF2B5EF4-FFF2-40B4-BE49-F238E27FC236}">
                <a16:creationId xmlns:a16="http://schemas.microsoft.com/office/drawing/2014/main" xmlns="" id="{5E10AD2C-B82D-40E6-BAD7-DBAB0283622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705" y="1121844"/>
            <a:ext cx="693632" cy="69858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F25184B-AB31-4696-9775-874D217EC440}"/>
              </a:ext>
            </a:extLst>
          </p:cNvPr>
          <p:cNvSpPr/>
          <p:nvPr/>
        </p:nvSpPr>
        <p:spPr>
          <a:xfrm>
            <a:off x="693632" y="383180"/>
            <a:ext cx="78673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адаптация?</a:t>
            </a:r>
          </a:p>
          <a:p>
            <a:pPr algn="ctr"/>
            <a:r>
              <a:rPr lang="ru-RU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происходит с ребенком в период адаптации?</a:t>
            </a:r>
          </a:p>
          <a:p>
            <a:pPr algn="ctr"/>
            <a:r>
              <a:rPr lang="ru-RU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создать условия для мягкой адаптации?</a:t>
            </a:r>
          </a:p>
          <a:p>
            <a:pPr algn="ctr"/>
            <a:r>
              <a:rPr lang="ru-RU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чем состоит основная задача воспитателя?</a:t>
            </a:r>
            <a:endParaRPr lang="ru-RU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0922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ммо адаптация\2022-10-16_18-40-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193" y="75949"/>
            <a:ext cx="8667908" cy="500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228;p5">
            <a:extLst>
              <a:ext uri="{FF2B5EF4-FFF2-40B4-BE49-F238E27FC236}">
                <a16:creationId xmlns:a16="http://schemas.microsoft.com/office/drawing/2014/main" xmlns="" id="{5E10AD2C-B82D-40E6-BAD7-DBAB0283622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885" y="75949"/>
            <a:ext cx="693632" cy="698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4817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228;p5">
            <a:extLst>
              <a:ext uri="{FF2B5EF4-FFF2-40B4-BE49-F238E27FC236}">
                <a16:creationId xmlns:a16="http://schemas.microsoft.com/office/drawing/2014/main" xmlns="" id="{52D6A19A-4D4F-46E8-99F5-40B2D96C7C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2455" y="2081180"/>
            <a:ext cx="693632" cy="69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28;p5">
            <a:extLst>
              <a:ext uri="{FF2B5EF4-FFF2-40B4-BE49-F238E27FC236}">
                <a16:creationId xmlns:a16="http://schemas.microsoft.com/office/drawing/2014/main" xmlns="" id="{4ECE0756-8274-4ABE-8EEA-1F931C0DF32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207" y="2574581"/>
            <a:ext cx="693632" cy="69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28;p5">
            <a:extLst>
              <a:ext uri="{FF2B5EF4-FFF2-40B4-BE49-F238E27FC236}">
                <a16:creationId xmlns:a16="http://schemas.microsoft.com/office/drawing/2014/main" xmlns="" id="{94542BE6-D040-4987-A78F-3E8EB370B9F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2455" y="3589344"/>
            <a:ext cx="693632" cy="69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28;p5">
            <a:extLst>
              <a:ext uri="{FF2B5EF4-FFF2-40B4-BE49-F238E27FC236}">
                <a16:creationId xmlns:a16="http://schemas.microsoft.com/office/drawing/2014/main" xmlns="" id="{0AF62050-249E-4DA3-A9DE-CBBF5B9B872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554" y="3240051"/>
            <a:ext cx="693632" cy="69858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F25184B-AB31-4696-9775-874D217EC440}"/>
              </a:ext>
            </a:extLst>
          </p:cNvPr>
          <p:cNvSpPr/>
          <p:nvPr/>
        </p:nvSpPr>
        <p:spPr>
          <a:xfrm>
            <a:off x="1054984" y="200901"/>
            <a:ext cx="67286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уровней адаптации?</a:t>
            </a:r>
          </a:p>
          <a:p>
            <a:pPr algn="ctr"/>
            <a:r>
              <a:rPr lang="ru-RU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(длительность 7-14; 14-21; до 60)</a:t>
            </a:r>
          </a:p>
          <a:p>
            <a:pPr algn="ctr"/>
            <a:r>
              <a:rPr lang="ru-RU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возрастной период для адаптации самый успешный ? 2-3г Почему?</a:t>
            </a:r>
            <a:endParaRPr lang="ru-RU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ownloads\ммо адаптация\2022-10-19_22-22-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0750" y="918588"/>
            <a:ext cx="6928564" cy="356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228;p5">
            <a:extLst>
              <a:ext uri="{FF2B5EF4-FFF2-40B4-BE49-F238E27FC236}">
                <a16:creationId xmlns:a16="http://schemas.microsoft.com/office/drawing/2014/main" xmlns="" id="{839424BC-F37F-4E47-B143-D4AC1129F16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0839" y="939565"/>
            <a:ext cx="693632" cy="698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87218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7" descr="Image"/>
          <p:cNvPicPr preferRelativeResize="0"/>
          <p:nvPr/>
        </p:nvPicPr>
        <p:blipFill rotWithShape="1">
          <a:blip r:embed="rId3">
            <a:alphaModFix/>
          </a:blip>
          <a:srcRect l="86192" t="1224"/>
          <a:stretch/>
        </p:blipFill>
        <p:spPr>
          <a:xfrm>
            <a:off x="0" y="0"/>
            <a:ext cx="1074769" cy="4357726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7"/>
          <p:cNvSpPr txBox="1">
            <a:spLocks noGrp="1"/>
          </p:cNvSpPr>
          <p:nvPr>
            <p:ph type="sldNum" idx="12"/>
          </p:nvPr>
        </p:nvSpPr>
        <p:spPr>
          <a:xfrm>
            <a:off x="136667" y="4818947"/>
            <a:ext cx="138150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/>
          <a:p>
            <a:pPr defTabSz="685800"/>
            <a:fld id="{00000000-1234-1234-1234-123412341234}" type="slidenum">
              <a:rPr lang="ru-RU" sz="1200">
                <a:solidFill>
                  <a:srgbClr val="9F9F9F"/>
                </a:solidFill>
                <a:latin typeface="Manrope"/>
                <a:ea typeface="Manrope"/>
                <a:cs typeface="Manrope"/>
                <a:sym typeface="Manrope"/>
              </a:rPr>
              <a:pPr defTabSz="685800"/>
              <a:t>7</a:t>
            </a:fld>
            <a:endParaRPr sz="1200">
              <a:solidFill>
                <a:srgbClr val="9F9F9F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5122" name="Picture 2" descr="C:\Users\User\Downloads\ммо адаптация\2022-10-19_22-21-5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8581" y="682252"/>
            <a:ext cx="7744279" cy="422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oogle Shape;228;p5">
            <a:extLst>
              <a:ext uri="{FF2B5EF4-FFF2-40B4-BE49-F238E27FC236}">
                <a16:creationId xmlns:a16="http://schemas.microsoft.com/office/drawing/2014/main" xmlns="" id="{C4D755E8-5BC6-4193-9841-A660470F75A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46329" y="500416"/>
            <a:ext cx="693632" cy="698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61;p7" descr="Image">
            <a:extLst>
              <a:ext uri="{FF2B5EF4-FFF2-40B4-BE49-F238E27FC236}">
                <a16:creationId xmlns:a16="http://schemas.microsoft.com/office/drawing/2014/main" xmlns="" id="{CE4C7F82-7BE1-4E40-83A2-FBE7E2CACBF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6192" t="1224"/>
          <a:stretch/>
        </p:blipFill>
        <p:spPr>
          <a:xfrm>
            <a:off x="0" y="0"/>
            <a:ext cx="1074769" cy="4357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:\Users\User\Downloads\ммо адаптация\2022-10-19_22-28-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930" y="252248"/>
            <a:ext cx="8031070" cy="427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2088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gipnoz-life.ru/wp-content/uploads/2016/07/%D0%92%D0%B8%D1%82%D1%8F%D0%B7%D1%8C-%D0%BD%D0%B0-%D1%80%D0%B0%D1%81%D0%BF%D1%83%D1%82%D1%8C%D0%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Google Shape;208;p5">
            <a:extLst>
              <a:ext uri="{FF2B5EF4-FFF2-40B4-BE49-F238E27FC236}">
                <a16:creationId xmlns:a16="http://schemas.microsoft.com/office/drawing/2014/main" xmlns="" id="{731851A6-17EA-4405-9920-33ECD08C1108}"/>
              </a:ext>
            </a:extLst>
          </p:cNvPr>
          <p:cNvSpPr/>
          <p:nvPr/>
        </p:nvSpPr>
        <p:spPr>
          <a:xfrm>
            <a:off x="8116611" y="3457995"/>
            <a:ext cx="1075155" cy="1685505"/>
          </a:xfrm>
          <a:prstGeom prst="roundRect">
            <a:avLst>
              <a:gd name="adj" fmla="val 28136"/>
            </a:avLst>
          </a:prstGeom>
          <a:solidFill>
            <a:srgbClr val="D8FF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209;p5">
            <a:extLst>
              <a:ext uri="{FF2B5EF4-FFF2-40B4-BE49-F238E27FC236}">
                <a16:creationId xmlns:a16="http://schemas.microsoft.com/office/drawing/2014/main" xmlns="" id="{285A2A19-A8DD-49A1-BCBA-03139C7C2D51}"/>
              </a:ext>
            </a:extLst>
          </p:cNvPr>
          <p:cNvGrpSpPr/>
          <p:nvPr/>
        </p:nvGrpSpPr>
        <p:grpSpPr>
          <a:xfrm>
            <a:off x="7520817" y="7937"/>
            <a:ext cx="1623183" cy="3490473"/>
            <a:chOff x="6908101" y="251777"/>
            <a:chExt cx="1623183" cy="3490473"/>
          </a:xfrm>
        </p:grpSpPr>
        <p:sp>
          <p:nvSpPr>
            <p:cNvPr id="12" name="Google Shape;210;p5">
              <a:extLst>
                <a:ext uri="{FF2B5EF4-FFF2-40B4-BE49-F238E27FC236}">
                  <a16:creationId xmlns:a16="http://schemas.microsoft.com/office/drawing/2014/main" xmlns="" id="{E34850A0-374B-4002-BEDB-43714BD5C4C0}"/>
                </a:ext>
              </a:extLst>
            </p:cNvPr>
            <p:cNvSpPr/>
            <p:nvPr/>
          </p:nvSpPr>
          <p:spPr>
            <a:xfrm>
              <a:off x="7551663" y="251777"/>
              <a:ext cx="979621" cy="3490473"/>
            </a:xfrm>
            <a:prstGeom prst="roundRect">
              <a:avLst>
                <a:gd name="adj" fmla="val 21577"/>
              </a:avLst>
            </a:prstGeom>
            <a:solidFill>
              <a:srgbClr val="FFA4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11;p5">
              <a:extLst>
                <a:ext uri="{FF2B5EF4-FFF2-40B4-BE49-F238E27FC236}">
                  <a16:creationId xmlns:a16="http://schemas.microsoft.com/office/drawing/2014/main" xmlns="" id="{2F41A72A-3C9A-485E-8DDC-22551225C15C}"/>
                </a:ext>
              </a:extLst>
            </p:cNvPr>
            <p:cNvSpPr/>
            <p:nvPr/>
          </p:nvSpPr>
          <p:spPr>
            <a:xfrm>
              <a:off x="6908101" y="1379943"/>
              <a:ext cx="1287123" cy="1234140"/>
            </a:xfrm>
            <a:prstGeom prst="ellipse">
              <a:avLst/>
            </a:prstGeom>
            <a:solidFill>
              <a:srgbClr val="FFA4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1D084EE-0FD5-4A03-BD56-E3D92172B3E8}"/>
              </a:ext>
            </a:extLst>
          </p:cNvPr>
          <p:cNvSpPr/>
          <p:nvPr/>
        </p:nvSpPr>
        <p:spPr>
          <a:xfrm>
            <a:off x="522616" y="238992"/>
            <a:ext cx="72182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Марафон идей «Мой секрет успешной адаптации»</a:t>
            </a:r>
          </a:p>
          <a:p>
            <a:pPr lvl="0" algn="ctr"/>
            <a:endParaRPr lang="ru-RU" sz="2400" b="1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400" b="1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Google Shape;228;p5">
            <a:extLst>
              <a:ext uri="{FF2B5EF4-FFF2-40B4-BE49-F238E27FC236}">
                <a16:creationId xmlns:a16="http://schemas.microsoft.com/office/drawing/2014/main" xmlns="" id="{0AF62050-249E-4DA3-A9DE-CBBF5B9B872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41873"/>
            <a:ext cx="693632" cy="69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28;p5">
            <a:extLst>
              <a:ext uri="{FF2B5EF4-FFF2-40B4-BE49-F238E27FC236}">
                <a16:creationId xmlns:a16="http://schemas.microsoft.com/office/drawing/2014/main" xmlns="" id="{0AF62050-249E-4DA3-A9DE-CBBF5B9B872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74010"/>
            <a:ext cx="693632" cy="69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28;p5">
            <a:extLst>
              <a:ext uri="{FF2B5EF4-FFF2-40B4-BE49-F238E27FC236}">
                <a16:creationId xmlns:a16="http://schemas.microsoft.com/office/drawing/2014/main" xmlns="" id="{0AF62050-249E-4DA3-A9DE-CBBF5B9B872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95789"/>
            <a:ext cx="693632" cy="69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8;p5">
            <a:extLst>
              <a:ext uri="{FF2B5EF4-FFF2-40B4-BE49-F238E27FC236}">
                <a16:creationId xmlns:a16="http://schemas.microsoft.com/office/drawing/2014/main" xmlns="" id="{0AF62050-249E-4DA3-A9DE-CBBF5B9B872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33334"/>
            <a:ext cx="646386" cy="69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28;p5">
            <a:extLst>
              <a:ext uri="{FF2B5EF4-FFF2-40B4-BE49-F238E27FC236}">
                <a16:creationId xmlns:a16="http://schemas.microsoft.com/office/drawing/2014/main" xmlns="" id="{0AF62050-249E-4DA3-A9DE-CBBF5B9B872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03568"/>
            <a:ext cx="693632" cy="69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28;p5">
            <a:extLst>
              <a:ext uri="{FF2B5EF4-FFF2-40B4-BE49-F238E27FC236}">
                <a16:creationId xmlns:a16="http://schemas.microsoft.com/office/drawing/2014/main" xmlns="" id="{0AF62050-249E-4DA3-A9DE-CBBF5B9B872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25348"/>
            <a:ext cx="693632" cy="69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28;p5">
            <a:extLst>
              <a:ext uri="{FF2B5EF4-FFF2-40B4-BE49-F238E27FC236}">
                <a16:creationId xmlns:a16="http://schemas.microsoft.com/office/drawing/2014/main" xmlns="" id="{0AF62050-249E-4DA3-A9DE-CBBF5B9B872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560617"/>
            <a:ext cx="693632" cy="69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28;p5">
            <a:extLst>
              <a:ext uri="{FF2B5EF4-FFF2-40B4-BE49-F238E27FC236}">
                <a16:creationId xmlns:a16="http://schemas.microsoft.com/office/drawing/2014/main" xmlns="" id="{0AF62050-249E-4DA3-A9DE-CBBF5B9B872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949500"/>
            <a:ext cx="693632" cy="69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28;p5">
            <a:extLst>
              <a:ext uri="{FF2B5EF4-FFF2-40B4-BE49-F238E27FC236}">
                <a16:creationId xmlns:a16="http://schemas.microsoft.com/office/drawing/2014/main" xmlns="" id="{0AF62050-249E-4DA3-A9DE-CBBF5B9B872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444913"/>
            <a:ext cx="693632" cy="698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9609</TotalTime>
  <Words>456</Words>
  <Application>Microsoft Office PowerPoint</Application>
  <PresentationFormat>Экран (16:9)</PresentationFormat>
  <Paragraphs>84</Paragraphs>
  <Slides>14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Times New Roman</vt:lpstr>
      <vt:lpstr>Manrope</vt:lpstr>
      <vt:lpstr>Helvetica Neue</vt:lpstr>
      <vt:lpstr>Simple Light</vt:lpstr>
      <vt:lpstr>21_BasicWhite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User</cp:lastModifiedBy>
  <cp:revision>72</cp:revision>
  <dcterms:modified xsi:type="dcterms:W3CDTF">2023-11-24T05:14:54Z</dcterms:modified>
</cp:coreProperties>
</file>