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890B4-B0E4-4160-9294-DEBC5F3B2AE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34ED5-87EE-4E94-B6B3-2E56F1BAC61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Зам.зав. по ВМР / старший воспитатель (Председатель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0156D94-EF73-4A20-A89A-3596065732BC}" type="parTrans" cxnId="{06214BE5-5663-4536-957E-39D7A5691FCA}">
      <dgm:prSet/>
      <dgm:spPr/>
      <dgm:t>
        <a:bodyPr/>
        <a:lstStyle/>
        <a:p>
          <a:endParaRPr lang="ru-RU"/>
        </a:p>
      </dgm:t>
    </dgm:pt>
    <dgm:pt modelId="{90AF3777-A592-40FE-95FC-71EA2D353C01}" type="sibTrans" cxnId="{06214BE5-5663-4536-957E-39D7A5691FCA}">
      <dgm:prSet/>
      <dgm:spPr/>
      <dgm:t>
        <a:bodyPr/>
        <a:lstStyle/>
        <a:p>
          <a:endParaRPr lang="ru-RU"/>
        </a:p>
      </dgm:t>
    </dgm:pt>
    <dgm:pt modelId="{C632C72F-5DF9-41D7-ADC0-DA174D2C7A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Педагог-психолог (Член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936ED21-DC2D-4BF7-B262-D78543B44205}" type="parTrans" cxnId="{BA3ECE2E-9245-4FE3-8BE3-D04529A600A1}">
      <dgm:prSet/>
      <dgm:spPr/>
      <dgm:t>
        <a:bodyPr/>
        <a:lstStyle/>
        <a:p>
          <a:endParaRPr lang="ru-RU"/>
        </a:p>
      </dgm:t>
    </dgm:pt>
    <dgm:pt modelId="{B3E5D64C-27F0-43FD-B4A6-55DD19AFA8D9}" type="sibTrans" cxnId="{BA3ECE2E-9245-4FE3-8BE3-D04529A600A1}">
      <dgm:prSet/>
      <dgm:spPr/>
      <dgm:t>
        <a:bodyPr/>
        <a:lstStyle/>
        <a:p>
          <a:endParaRPr lang="ru-RU"/>
        </a:p>
      </dgm:t>
    </dgm:pt>
    <dgm:pt modelId="{69FB48EA-3CFA-4ADB-BED3-5DB2F07F74F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Воспитатели групп раннего возраста (Члены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B853D80-ACB2-4916-BFF6-8A964F55E062}" type="parTrans" cxnId="{FC0E97BC-2157-4DA7-BD20-DDC76B95C107}">
      <dgm:prSet/>
      <dgm:spPr/>
      <dgm:t>
        <a:bodyPr/>
        <a:lstStyle/>
        <a:p>
          <a:endParaRPr lang="ru-RU"/>
        </a:p>
      </dgm:t>
    </dgm:pt>
    <dgm:pt modelId="{C8ADE8B0-463F-4C05-AC09-7E4672FCB032}" type="sibTrans" cxnId="{FC0E97BC-2157-4DA7-BD20-DDC76B95C107}">
      <dgm:prSet/>
      <dgm:spPr/>
      <dgm:t>
        <a:bodyPr/>
        <a:lstStyle/>
        <a:p>
          <a:endParaRPr lang="ru-RU"/>
        </a:p>
      </dgm:t>
    </dgm:pt>
    <dgm:pt modelId="{B073F610-01C0-4368-8936-C32CBE9B321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Учитель-логопед (Член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94CCDA8-28C2-4A2E-B897-6EA1DF3A7A37}" type="parTrans" cxnId="{B683683C-D42E-417B-9B7D-DC566B2DA00E}">
      <dgm:prSet/>
      <dgm:spPr/>
      <dgm:t>
        <a:bodyPr/>
        <a:lstStyle/>
        <a:p>
          <a:endParaRPr lang="ru-RU"/>
        </a:p>
      </dgm:t>
    </dgm:pt>
    <dgm:pt modelId="{7054902C-87E8-4E7B-911E-39B49BFD4B80}" type="sibTrans" cxnId="{B683683C-D42E-417B-9B7D-DC566B2DA00E}">
      <dgm:prSet/>
      <dgm:spPr/>
      <dgm:t>
        <a:bodyPr/>
        <a:lstStyle/>
        <a:p>
          <a:endParaRPr lang="ru-RU"/>
        </a:p>
      </dgm:t>
    </dgm:pt>
    <dgm:pt modelId="{26213CF5-E783-4FA7-B488-D499E080BC1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Музыкальный руководитель </a:t>
          </a:r>
        </a:p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(Член МСП)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BFC39CE-3E09-4CB9-905D-6034B9AFE20E}" type="parTrans" cxnId="{22C6EE66-5C45-49D6-B83D-70A8D6D9EC42}">
      <dgm:prSet/>
      <dgm:spPr/>
      <dgm:t>
        <a:bodyPr/>
        <a:lstStyle/>
        <a:p>
          <a:endParaRPr lang="ru-RU"/>
        </a:p>
      </dgm:t>
    </dgm:pt>
    <dgm:pt modelId="{0BCBE159-6C6B-4573-8BC4-C6E1C0A2184D}" type="sibTrans" cxnId="{22C6EE66-5C45-49D6-B83D-70A8D6D9EC42}">
      <dgm:prSet/>
      <dgm:spPr/>
      <dgm:t>
        <a:bodyPr/>
        <a:lstStyle/>
        <a:p>
          <a:endParaRPr lang="ru-RU"/>
        </a:p>
      </dgm:t>
    </dgm:pt>
    <dgm:pt modelId="{A7CDC527-94D3-476C-9530-2E8F5C2CB4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Инструктор по ФК (Член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4F3A002-6FD1-4A0B-BB28-AD242FA25CE4}" type="parTrans" cxnId="{5AA4048A-65CC-44F3-8FEC-44E03BB60606}">
      <dgm:prSet/>
      <dgm:spPr/>
      <dgm:t>
        <a:bodyPr/>
        <a:lstStyle/>
        <a:p>
          <a:endParaRPr lang="ru-RU"/>
        </a:p>
      </dgm:t>
    </dgm:pt>
    <dgm:pt modelId="{0B04D378-19CD-4461-AF9C-3805DA3F5550}" type="sibTrans" cxnId="{5AA4048A-65CC-44F3-8FEC-44E03BB60606}">
      <dgm:prSet/>
      <dgm:spPr/>
      <dgm:t>
        <a:bodyPr/>
        <a:lstStyle/>
        <a:p>
          <a:endParaRPr lang="ru-RU"/>
        </a:p>
      </dgm:t>
    </dgm:pt>
    <dgm:pt modelId="{F0069458-3315-4A0C-B35B-67DA2CE5FCE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Медицинский работник </a:t>
          </a:r>
        </a:p>
        <a:p>
          <a:pPr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(Член МПС)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05B2059-C24A-42BE-88F5-7ABE074356CB}" type="parTrans" cxnId="{8421ED07-6652-4B3F-A3B8-88DCBF8B1B24}">
      <dgm:prSet/>
      <dgm:spPr/>
      <dgm:t>
        <a:bodyPr/>
        <a:lstStyle/>
        <a:p>
          <a:endParaRPr lang="ru-RU"/>
        </a:p>
      </dgm:t>
    </dgm:pt>
    <dgm:pt modelId="{50363A9D-078F-4879-93FC-5D11FF89C815}" type="sibTrans" cxnId="{8421ED07-6652-4B3F-A3B8-88DCBF8B1B24}">
      <dgm:prSet/>
      <dgm:spPr/>
      <dgm:t>
        <a:bodyPr/>
        <a:lstStyle/>
        <a:p>
          <a:endParaRPr lang="ru-RU"/>
        </a:p>
      </dgm:t>
    </dgm:pt>
    <dgm:pt modelId="{2E1AC465-00BA-4408-AD76-718E68F3E2AB}" type="pres">
      <dgm:prSet presAssocID="{70F890B4-B0E4-4160-9294-DEBC5F3B2A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EE2D0-59D0-4D7B-832B-3371D5090C8F}" type="pres">
      <dgm:prSet presAssocID="{5F834ED5-87EE-4E94-B6B3-2E56F1BAC616}" presName="root1" presStyleCnt="0"/>
      <dgm:spPr/>
    </dgm:pt>
    <dgm:pt modelId="{169E2F61-2310-48CB-8D9B-ABCFBAD81F00}" type="pres">
      <dgm:prSet presAssocID="{5F834ED5-87EE-4E94-B6B3-2E56F1BAC616}" presName="LevelOneTextNode" presStyleLbl="node0" presStyleIdx="0" presStyleCnt="1" custScaleX="258191" custScaleY="342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9C0AF-E41F-4EC1-B28F-E95D4C6CD8C9}" type="pres">
      <dgm:prSet presAssocID="{5F834ED5-87EE-4E94-B6B3-2E56F1BAC616}" presName="level2hierChild" presStyleCnt="0"/>
      <dgm:spPr/>
    </dgm:pt>
    <dgm:pt modelId="{92EC10E4-DFA1-4E9A-AC4B-D1A76AE86642}" type="pres">
      <dgm:prSet presAssocID="{F936ED21-DC2D-4BF7-B262-D78543B4420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891E4143-C033-4487-9D4E-F52A16F0279E}" type="pres">
      <dgm:prSet presAssocID="{F936ED21-DC2D-4BF7-B262-D78543B4420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8FE36EE-4CC5-4787-A07C-7B07197E9646}" type="pres">
      <dgm:prSet presAssocID="{C632C72F-5DF9-41D7-ADC0-DA174D2C7A02}" presName="root2" presStyleCnt="0"/>
      <dgm:spPr/>
    </dgm:pt>
    <dgm:pt modelId="{F9A2BB09-BD44-4F75-9EC9-095B67668242}" type="pres">
      <dgm:prSet presAssocID="{C632C72F-5DF9-41D7-ADC0-DA174D2C7A02}" presName="LevelTwoTextNode" presStyleLbl="node2" presStyleIdx="0" presStyleCnt="6" custScaleX="266117" custScaleY="130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752BD-6F2F-425D-A93D-A9FA4109165C}" type="pres">
      <dgm:prSet presAssocID="{C632C72F-5DF9-41D7-ADC0-DA174D2C7A02}" presName="level3hierChild" presStyleCnt="0"/>
      <dgm:spPr/>
    </dgm:pt>
    <dgm:pt modelId="{61E56068-0853-4C49-93B7-A786B854C455}" type="pres">
      <dgm:prSet presAssocID="{E94CCDA8-28C2-4A2E-B897-6EA1DF3A7A3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6ACE7692-DAD9-49AC-9678-42BEDF40356A}" type="pres">
      <dgm:prSet presAssocID="{E94CCDA8-28C2-4A2E-B897-6EA1DF3A7A3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C9D7057-DDBB-406B-A310-D9E72E11AE5B}" type="pres">
      <dgm:prSet presAssocID="{B073F610-01C0-4368-8936-C32CBE9B321D}" presName="root2" presStyleCnt="0"/>
      <dgm:spPr/>
    </dgm:pt>
    <dgm:pt modelId="{A3DA6A93-4AF3-4A61-BD97-597CF1EA3851}" type="pres">
      <dgm:prSet presAssocID="{B073F610-01C0-4368-8936-C32CBE9B321D}" presName="LevelTwoTextNode" presStyleLbl="node2" presStyleIdx="1" presStyleCnt="6" custScaleX="266316" custScaleY="128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3A8B3-AD29-4A8F-B7F3-785D45C0FC1A}" type="pres">
      <dgm:prSet presAssocID="{B073F610-01C0-4368-8936-C32CBE9B321D}" presName="level3hierChild" presStyleCnt="0"/>
      <dgm:spPr/>
    </dgm:pt>
    <dgm:pt modelId="{B4DB268E-0005-449A-B5EE-8CAF3E86E546}" type="pres">
      <dgm:prSet presAssocID="{7BFC39CE-3E09-4CB9-905D-6034B9AFE20E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70B19397-5291-4E1E-A605-E2A1253530F5}" type="pres">
      <dgm:prSet presAssocID="{7BFC39CE-3E09-4CB9-905D-6034B9AFE20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734C6DD-6F0B-434A-A5CA-DE2B61BDEAA5}" type="pres">
      <dgm:prSet presAssocID="{26213CF5-E783-4FA7-B488-D499E080BC15}" presName="root2" presStyleCnt="0"/>
      <dgm:spPr/>
    </dgm:pt>
    <dgm:pt modelId="{B6CFE8EB-0A31-473B-862C-055B26AF3BF5}" type="pres">
      <dgm:prSet presAssocID="{26213CF5-E783-4FA7-B488-D499E080BC15}" presName="LevelTwoTextNode" presStyleLbl="node2" presStyleIdx="2" presStyleCnt="6" custScaleX="263100" custScaleY="219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2E93C-041E-49C9-B12E-B5EB3D4EFD53}" type="pres">
      <dgm:prSet presAssocID="{26213CF5-E783-4FA7-B488-D499E080BC15}" presName="level3hierChild" presStyleCnt="0"/>
      <dgm:spPr/>
    </dgm:pt>
    <dgm:pt modelId="{3B17E0DB-E6DE-46C7-A505-1A3184B2A689}" type="pres">
      <dgm:prSet presAssocID="{84F3A002-6FD1-4A0B-BB28-AD242FA25C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8F61ED47-EB58-4743-8D17-E6F68F68EC14}" type="pres">
      <dgm:prSet presAssocID="{84F3A002-6FD1-4A0B-BB28-AD242FA25C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1376F6B-ECEA-4FB0-A50A-5EEF0DD0D195}" type="pres">
      <dgm:prSet presAssocID="{A7CDC527-94D3-476C-9530-2E8F5C2CB425}" presName="root2" presStyleCnt="0"/>
      <dgm:spPr/>
    </dgm:pt>
    <dgm:pt modelId="{2EA4B107-24D4-46B3-97B9-BE85F214F5EB}" type="pres">
      <dgm:prSet presAssocID="{A7CDC527-94D3-476C-9530-2E8F5C2CB425}" presName="LevelTwoTextNode" presStyleLbl="node2" presStyleIdx="3" presStyleCnt="6" custScaleX="262975" custScaleY="130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5FBF11-DBF5-4BD7-B33D-5541A2CBE4F8}" type="pres">
      <dgm:prSet presAssocID="{A7CDC527-94D3-476C-9530-2E8F5C2CB425}" presName="level3hierChild" presStyleCnt="0"/>
      <dgm:spPr/>
    </dgm:pt>
    <dgm:pt modelId="{B2B6714B-42E8-4D70-824D-00FA9EA41756}" type="pres">
      <dgm:prSet presAssocID="{605B2059-C24A-42BE-88F5-7ABE074356CB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2D6E53CF-3E39-43A4-B356-7EB27E77E8D5}" type="pres">
      <dgm:prSet presAssocID="{605B2059-C24A-42BE-88F5-7ABE074356C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3C6BD46-18CE-4212-BFED-7FCEA2D1A940}" type="pres">
      <dgm:prSet presAssocID="{F0069458-3315-4A0C-B35B-67DA2CE5FCED}" presName="root2" presStyleCnt="0"/>
      <dgm:spPr/>
    </dgm:pt>
    <dgm:pt modelId="{6F2959B6-41D0-4788-A08B-6565873989F5}" type="pres">
      <dgm:prSet presAssocID="{F0069458-3315-4A0C-B35B-67DA2CE5FCED}" presName="LevelTwoTextNode" presStyleLbl="node2" presStyleIdx="4" presStyleCnt="6" custScaleX="262804" custScaleY="212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A7AD24-3BB7-4E01-A9B1-A793F995894A}" type="pres">
      <dgm:prSet presAssocID="{F0069458-3315-4A0C-B35B-67DA2CE5FCED}" presName="level3hierChild" presStyleCnt="0"/>
      <dgm:spPr/>
    </dgm:pt>
    <dgm:pt modelId="{0046476C-24E6-4AE0-B474-B91B3234386A}" type="pres">
      <dgm:prSet presAssocID="{BB853D80-ACB2-4916-BFF6-8A964F55E06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0608683-927A-416D-95CE-9C0942117CC9}" type="pres">
      <dgm:prSet presAssocID="{BB853D80-ACB2-4916-BFF6-8A964F55E06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EB38092-79D5-40EF-AA6C-8DF2C513C6D4}" type="pres">
      <dgm:prSet presAssocID="{69FB48EA-3CFA-4ADB-BED3-5DB2F07F74F6}" presName="root2" presStyleCnt="0"/>
      <dgm:spPr/>
    </dgm:pt>
    <dgm:pt modelId="{E1EE874A-79BA-4018-8E5C-76076FCBC4FA}" type="pres">
      <dgm:prSet presAssocID="{69FB48EA-3CFA-4ADB-BED3-5DB2F07F74F6}" presName="LevelTwoTextNode" presStyleLbl="node2" presStyleIdx="5" presStyleCnt="6" custScaleX="266311" custScaleY="196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15EE6-68DB-4BA7-A131-61C2AC5B981C}" type="pres">
      <dgm:prSet presAssocID="{69FB48EA-3CFA-4ADB-BED3-5DB2F07F74F6}" presName="level3hierChild" presStyleCnt="0"/>
      <dgm:spPr/>
    </dgm:pt>
  </dgm:ptLst>
  <dgm:cxnLst>
    <dgm:cxn modelId="{71DA8D92-E232-4EDD-BC77-9366A3CB183F}" type="presOf" srcId="{70F890B4-B0E4-4160-9294-DEBC5F3B2AE4}" destId="{2E1AC465-00BA-4408-AD76-718E68F3E2AB}" srcOrd="0" destOrd="0" presId="urn:microsoft.com/office/officeart/2005/8/layout/hierarchy2"/>
    <dgm:cxn modelId="{8E8FF132-822B-49BC-B0A1-4AC857B81A81}" type="presOf" srcId="{A7CDC527-94D3-476C-9530-2E8F5C2CB425}" destId="{2EA4B107-24D4-46B3-97B9-BE85F214F5EB}" srcOrd="0" destOrd="0" presId="urn:microsoft.com/office/officeart/2005/8/layout/hierarchy2"/>
    <dgm:cxn modelId="{BA3ECE2E-9245-4FE3-8BE3-D04529A600A1}" srcId="{5F834ED5-87EE-4E94-B6B3-2E56F1BAC616}" destId="{C632C72F-5DF9-41D7-ADC0-DA174D2C7A02}" srcOrd="0" destOrd="0" parTransId="{F936ED21-DC2D-4BF7-B262-D78543B44205}" sibTransId="{B3E5D64C-27F0-43FD-B4A6-55DD19AFA8D9}"/>
    <dgm:cxn modelId="{FCAA82BF-E226-4F3A-9619-4CBFE25D9CE7}" type="presOf" srcId="{84F3A002-6FD1-4A0B-BB28-AD242FA25CE4}" destId="{3B17E0DB-E6DE-46C7-A505-1A3184B2A689}" srcOrd="0" destOrd="0" presId="urn:microsoft.com/office/officeart/2005/8/layout/hierarchy2"/>
    <dgm:cxn modelId="{B683683C-D42E-417B-9B7D-DC566B2DA00E}" srcId="{5F834ED5-87EE-4E94-B6B3-2E56F1BAC616}" destId="{B073F610-01C0-4368-8936-C32CBE9B321D}" srcOrd="1" destOrd="0" parTransId="{E94CCDA8-28C2-4A2E-B897-6EA1DF3A7A37}" sibTransId="{7054902C-87E8-4E7B-911E-39B49BFD4B80}"/>
    <dgm:cxn modelId="{4C38FA6F-CABB-4A71-8342-846F9C9A6F60}" type="presOf" srcId="{605B2059-C24A-42BE-88F5-7ABE074356CB}" destId="{B2B6714B-42E8-4D70-824D-00FA9EA41756}" srcOrd="0" destOrd="0" presId="urn:microsoft.com/office/officeart/2005/8/layout/hierarchy2"/>
    <dgm:cxn modelId="{0BC108DA-D303-495E-ABDF-D6FC4FA28694}" type="presOf" srcId="{84F3A002-6FD1-4A0B-BB28-AD242FA25CE4}" destId="{8F61ED47-EB58-4743-8D17-E6F68F68EC14}" srcOrd="1" destOrd="0" presId="urn:microsoft.com/office/officeart/2005/8/layout/hierarchy2"/>
    <dgm:cxn modelId="{8421ED07-6652-4B3F-A3B8-88DCBF8B1B24}" srcId="{5F834ED5-87EE-4E94-B6B3-2E56F1BAC616}" destId="{F0069458-3315-4A0C-B35B-67DA2CE5FCED}" srcOrd="4" destOrd="0" parTransId="{605B2059-C24A-42BE-88F5-7ABE074356CB}" sibTransId="{50363A9D-078F-4879-93FC-5D11FF89C815}"/>
    <dgm:cxn modelId="{84DA2317-9940-4DFC-ADEA-8376AC60A3F4}" type="presOf" srcId="{69FB48EA-3CFA-4ADB-BED3-5DB2F07F74F6}" destId="{E1EE874A-79BA-4018-8E5C-76076FCBC4FA}" srcOrd="0" destOrd="0" presId="urn:microsoft.com/office/officeart/2005/8/layout/hierarchy2"/>
    <dgm:cxn modelId="{ED4D907D-6228-477C-BC54-F6704A67AED2}" type="presOf" srcId="{E94CCDA8-28C2-4A2E-B897-6EA1DF3A7A37}" destId="{6ACE7692-DAD9-49AC-9678-42BEDF40356A}" srcOrd="1" destOrd="0" presId="urn:microsoft.com/office/officeart/2005/8/layout/hierarchy2"/>
    <dgm:cxn modelId="{06214BE5-5663-4536-957E-39D7A5691FCA}" srcId="{70F890B4-B0E4-4160-9294-DEBC5F3B2AE4}" destId="{5F834ED5-87EE-4E94-B6B3-2E56F1BAC616}" srcOrd="0" destOrd="0" parTransId="{E0156D94-EF73-4A20-A89A-3596065732BC}" sibTransId="{90AF3777-A592-40FE-95FC-71EA2D353C01}"/>
    <dgm:cxn modelId="{C1478D77-9FA2-43E8-A55B-20D4D19B63B3}" type="presOf" srcId="{BB853D80-ACB2-4916-BFF6-8A964F55E062}" destId="{10608683-927A-416D-95CE-9C0942117CC9}" srcOrd="1" destOrd="0" presId="urn:microsoft.com/office/officeart/2005/8/layout/hierarchy2"/>
    <dgm:cxn modelId="{E1EB6917-45E8-49E2-B5CC-31C87A654F1A}" type="presOf" srcId="{BB853D80-ACB2-4916-BFF6-8A964F55E062}" destId="{0046476C-24E6-4AE0-B474-B91B3234386A}" srcOrd="0" destOrd="0" presId="urn:microsoft.com/office/officeart/2005/8/layout/hierarchy2"/>
    <dgm:cxn modelId="{CD5E8914-2A3E-4D8B-B270-AE39E3C613C0}" type="presOf" srcId="{F936ED21-DC2D-4BF7-B262-D78543B44205}" destId="{92EC10E4-DFA1-4E9A-AC4B-D1A76AE86642}" srcOrd="0" destOrd="0" presId="urn:microsoft.com/office/officeart/2005/8/layout/hierarchy2"/>
    <dgm:cxn modelId="{EACC13CC-025A-443C-86EA-C94AD7DDEA3B}" type="presOf" srcId="{F0069458-3315-4A0C-B35B-67DA2CE5FCED}" destId="{6F2959B6-41D0-4788-A08B-6565873989F5}" srcOrd="0" destOrd="0" presId="urn:microsoft.com/office/officeart/2005/8/layout/hierarchy2"/>
    <dgm:cxn modelId="{FFDE6546-6A51-41E1-9D45-CF272E0E7CFE}" type="presOf" srcId="{5F834ED5-87EE-4E94-B6B3-2E56F1BAC616}" destId="{169E2F61-2310-48CB-8D9B-ABCFBAD81F00}" srcOrd="0" destOrd="0" presId="urn:microsoft.com/office/officeart/2005/8/layout/hierarchy2"/>
    <dgm:cxn modelId="{FC0E97BC-2157-4DA7-BD20-DDC76B95C107}" srcId="{5F834ED5-87EE-4E94-B6B3-2E56F1BAC616}" destId="{69FB48EA-3CFA-4ADB-BED3-5DB2F07F74F6}" srcOrd="5" destOrd="0" parTransId="{BB853D80-ACB2-4916-BFF6-8A964F55E062}" sibTransId="{C8ADE8B0-463F-4C05-AC09-7E4672FCB032}"/>
    <dgm:cxn modelId="{F4F578C7-B4CF-4F33-B2B8-0B9A26508DE3}" type="presOf" srcId="{605B2059-C24A-42BE-88F5-7ABE074356CB}" destId="{2D6E53CF-3E39-43A4-B356-7EB27E77E8D5}" srcOrd="1" destOrd="0" presId="urn:microsoft.com/office/officeart/2005/8/layout/hierarchy2"/>
    <dgm:cxn modelId="{7D761434-B4D0-4861-9064-81EE4200FEAD}" type="presOf" srcId="{E94CCDA8-28C2-4A2E-B897-6EA1DF3A7A37}" destId="{61E56068-0853-4C49-93B7-A786B854C455}" srcOrd="0" destOrd="0" presId="urn:microsoft.com/office/officeart/2005/8/layout/hierarchy2"/>
    <dgm:cxn modelId="{B6B15B77-8F4E-46E6-8B8A-DEA65549AC27}" type="presOf" srcId="{B073F610-01C0-4368-8936-C32CBE9B321D}" destId="{A3DA6A93-4AF3-4A61-BD97-597CF1EA3851}" srcOrd="0" destOrd="0" presId="urn:microsoft.com/office/officeart/2005/8/layout/hierarchy2"/>
    <dgm:cxn modelId="{BB9B063D-A6AB-4A73-9F90-5437FE309E0E}" type="presOf" srcId="{C632C72F-5DF9-41D7-ADC0-DA174D2C7A02}" destId="{F9A2BB09-BD44-4F75-9EC9-095B67668242}" srcOrd="0" destOrd="0" presId="urn:microsoft.com/office/officeart/2005/8/layout/hierarchy2"/>
    <dgm:cxn modelId="{ED1B64C6-DFFD-4340-9669-D1C86C457C34}" type="presOf" srcId="{7BFC39CE-3E09-4CB9-905D-6034B9AFE20E}" destId="{B4DB268E-0005-449A-B5EE-8CAF3E86E546}" srcOrd="0" destOrd="0" presId="urn:microsoft.com/office/officeart/2005/8/layout/hierarchy2"/>
    <dgm:cxn modelId="{5AA4048A-65CC-44F3-8FEC-44E03BB60606}" srcId="{5F834ED5-87EE-4E94-B6B3-2E56F1BAC616}" destId="{A7CDC527-94D3-476C-9530-2E8F5C2CB425}" srcOrd="3" destOrd="0" parTransId="{84F3A002-6FD1-4A0B-BB28-AD242FA25CE4}" sibTransId="{0B04D378-19CD-4461-AF9C-3805DA3F5550}"/>
    <dgm:cxn modelId="{22C6EE66-5C45-49D6-B83D-70A8D6D9EC42}" srcId="{5F834ED5-87EE-4E94-B6B3-2E56F1BAC616}" destId="{26213CF5-E783-4FA7-B488-D499E080BC15}" srcOrd="2" destOrd="0" parTransId="{7BFC39CE-3E09-4CB9-905D-6034B9AFE20E}" sibTransId="{0BCBE159-6C6B-4573-8BC4-C6E1C0A2184D}"/>
    <dgm:cxn modelId="{0D470496-90C2-4305-A5B0-24665D825408}" type="presOf" srcId="{26213CF5-E783-4FA7-B488-D499E080BC15}" destId="{B6CFE8EB-0A31-473B-862C-055B26AF3BF5}" srcOrd="0" destOrd="0" presId="urn:microsoft.com/office/officeart/2005/8/layout/hierarchy2"/>
    <dgm:cxn modelId="{F394D6AB-8BF9-4EBD-8B84-68600719D970}" type="presOf" srcId="{F936ED21-DC2D-4BF7-B262-D78543B44205}" destId="{891E4143-C033-4487-9D4E-F52A16F0279E}" srcOrd="1" destOrd="0" presId="urn:microsoft.com/office/officeart/2005/8/layout/hierarchy2"/>
    <dgm:cxn modelId="{2B035FE8-3338-434E-92E9-D355E2CD36BD}" type="presOf" srcId="{7BFC39CE-3E09-4CB9-905D-6034B9AFE20E}" destId="{70B19397-5291-4E1E-A605-E2A1253530F5}" srcOrd="1" destOrd="0" presId="urn:microsoft.com/office/officeart/2005/8/layout/hierarchy2"/>
    <dgm:cxn modelId="{8C4E6CC5-92BD-411C-A8BE-6FC3EDA72260}" type="presParOf" srcId="{2E1AC465-00BA-4408-AD76-718E68F3E2AB}" destId="{16EEE2D0-59D0-4D7B-832B-3371D5090C8F}" srcOrd="0" destOrd="0" presId="urn:microsoft.com/office/officeart/2005/8/layout/hierarchy2"/>
    <dgm:cxn modelId="{301327AE-980A-4732-89D4-59D5AEA4D90F}" type="presParOf" srcId="{16EEE2D0-59D0-4D7B-832B-3371D5090C8F}" destId="{169E2F61-2310-48CB-8D9B-ABCFBAD81F00}" srcOrd="0" destOrd="0" presId="urn:microsoft.com/office/officeart/2005/8/layout/hierarchy2"/>
    <dgm:cxn modelId="{89C32D44-53BA-4718-BA32-6991301FC296}" type="presParOf" srcId="{16EEE2D0-59D0-4D7B-832B-3371D5090C8F}" destId="{7DF9C0AF-E41F-4EC1-B28F-E95D4C6CD8C9}" srcOrd="1" destOrd="0" presId="urn:microsoft.com/office/officeart/2005/8/layout/hierarchy2"/>
    <dgm:cxn modelId="{931D3B10-3D87-4644-AF54-C1D3158B1617}" type="presParOf" srcId="{7DF9C0AF-E41F-4EC1-B28F-E95D4C6CD8C9}" destId="{92EC10E4-DFA1-4E9A-AC4B-D1A76AE86642}" srcOrd="0" destOrd="0" presId="urn:microsoft.com/office/officeart/2005/8/layout/hierarchy2"/>
    <dgm:cxn modelId="{3A8A5723-61A1-4D4C-BB95-92863DFFCB8F}" type="presParOf" srcId="{92EC10E4-DFA1-4E9A-AC4B-D1A76AE86642}" destId="{891E4143-C033-4487-9D4E-F52A16F0279E}" srcOrd="0" destOrd="0" presId="urn:microsoft.com/office/officeart/2005/8/layout/hierarchy2"/>
    <dgm:cxn modelId="{BE79424A-BC43-4DDE-8F90-4E2F683AD6F0}" type="presParOf" srcId="{7DF9C0AF-E41F-4EC1-B28F-E95D4C6CD8C9}" destId="{18FE36EE-4CC5-4787-A07C-7B07197E9646}" srcOrd="1" destOrd="0" presId="urn:microsoft.com/office/officeart/2005/8/layout/hierarchy2"/>
    <dgm:cxn modelId="{EA2C8D3B-6C72-44F0-AD64-2E407B60B3B5}" type="presParOf" srcId="{18FE36EE-4CC5-4787-A07C-7B07197E9646}" destId="{F9A2BB09-BD44-4F75-9EC9-095B67668242}" srcOrd="0" destOrd="0" presId="urn:microsoft.com/office/officeart/2005/8/layout/hierarchy2"/>
    <dgm:cxn modelId="{4414DC94-56E7-4AF1-9542-4B293C6C5831}" type="presParOf" srcId="{18FE36EE-4CC5-4787-A07C-7B07197E9646}" destId="{EFF752BD-6F2F-425D-A93D-A9FA4109165C}" srcOrd="1" destOrd="0" presId="urn:microsoft.com/office/officeart/2005/8/layout/hierarchy2"/>
    <dgm:cxn modelId="{4BF8F24B-A185-44C0-A502-62BAB451C554}" type="presParOf" srcId="{7DF9C0AF-E41F-4EC1-B28F-E95D4C6CD8C9}" destId="{61E56068-0853-4C49-93B7-A786B854C455}" srcOrd="2" destOrd="0" presId="urn:microsoft.com/office/officeart/2005/8/layout/hierarchy2"/>
    <dgm:cxn modelId="{D24E49AE-0DFE-420E-B137-3302A3AE5F7B}" type="presParOf" srcId="{61E56068-0853-4C49-93B7-A786B854C455}" destId="{6ACE7692-DAD9-49AC-9678-42BEDF40356A}" srcOrd="0" destOrd="0" presId="urn:microsoft.com/office/officeart/2005/8/layout/hierarchy2"/>
    <dgm:cxn modelId="{EA70F454-701E-48F6-B506-73B11CA47711}" type="presParOf" srcId="{7DF9C0AF-E41F-4EC1-B28F-E95D4C6CD8C9}" destId="{7C9D7057-DDBB-406B-A310-D9E72E11AE5B}" srcOrd="3" destOrd="0" presId="urn:microsoft.com/office/officeart/2005/8/layout/hierarchy2"/>
    <dgm:cxn modelId="{6066C674-EECA-47E7-8017-237312019B72}" type="presParOf" srcId="{7C9D7057-DDBB-406B-A310-D9E72E11AE5B}" destId="{A3DA6A93-4AF3-4A61-BD97-597CF1EA3851}" srcOrd="0" destOrd="0" presId="urn:microsoft.com/office/officeart/2005/8/layout/hierarchy2"/>
    <dgm:cxn modelId="{1A6A3361-0050-4F79-8E9A-E751FD8F5A87}" type="presParOf" srcId="{7C9D7057-DDBB-406B-A310-D9E72E11AE5B}" destId="{EA63A8B3-AD29-4A8F-B7F3-785D45C0FC1A}" srcOrd="1" destOrd="0" presId="urn:microsoft.com/office/officeart/2005/8/layout/hierarchy2"/>
    <dgm:cxn modelId="{8A3699AF-37D4-4E8A-A1CF-6469754EF9E9}" type="presParOf" srcId="{7DF9C0AF-E41F-4EC1-B28F-E95D4C6CD8C9}" destId="{B4DB268E-0005-449A-B5EE-8CAF3E86E546}" srcOrd="4" destOrd="0" presId="urn:microsoft.com/office/officeart/2005/8/layout/hierarchy2"/>
    <dgm:cxn modelId="{FE4E9183-AB3C-411B-95D3-54F7A41E3B6A}" type="presParOf" srcId="{B4DB268E-0005-449A-B5EE-8CAF3E86E546}" destId="{70B19397-5291-4E1E-A605-E2A1253530F5}" srcOrd="0" destOrd="0" presId="urn:microsoft.com/office/officeart/2005/8/layout/hierarchy2"/>
    <dgm:cxn modelId="{538FB19B-DD69-4D7F-AC26-50BEA822CB02}" type="presParOf" srcId="{7DF9C0AF-E41F-4EC1-B28F-E95D4C6CD8C9}" destId="{7734C6DD-6F0B-434A-A5CA-DE2B61BDEAA5}" srcOrd="5" destOrd="0" presId="urn:microsoft.com/office/officeart/2005/8/layout/hierarchy2"/>
    <dgm:cxn modelId="{F8CEF894-A5FF-4D8E-8D1A-E812E20DA292}" type="presParOf" srcId="{7734C6DD-6F0B-434A-A5CA-DE2B61BDEAA5}" destId="{B6CFE8EB-0A31-473B-862C-055B26AF3BF5}" srcOrd="0" destOrd="0" presId="urn:microsoft.com/office/officeart/2005/8/layout/hierarchy2"/>
    <dgm:cxn modelId="{FF2AF765-C3AE-4529-98C7-26DC8ECC10B1}" type="presParOf" srcId="{7734C6DD-6F0B-434A-A5CA-DE2B61BDEAA5}" destId="{BB62E93C-041E-49C9-B12E-B5EB3D4EFD53}" srcOrd="1" destOrd="0" presId="urn:microsoft.com/office/officeart/2005/8/layout/hierarchy2"/>
    <dgm:cxn modelId="{E490218A-F8D2-448F-990A-18066D7B8D02}" type="presParOf" srcId="{7DF9C0AF-E41F-4EC1-B28F-E95D4C6CD8C9}" destId="{3B17E0DB-E6DE-46C7-A505-1A3184B2A689}" srcOrd="6" destOrd="0" presId="urn:microsoft.com/office/officeart/2005/8/layout/hierarchy2"/>
    <dgm:cxn modelId="{2E892870-F064-4081-8F01-AED0FAE6FCF8}" type="presParOf" srcId="{3B17E0DB-E6DE-46C7-A505-1A3184B2A689}" destId="{8F61ED47-EB58-4743-8D17-E6F68F68EC14}" srcOrd="0" destOrd="0" presId="urn:microsoft.com/office/officeart/2005/8/layout/hierarchy2"/>
    <dgm:cxn modelId="{2A0A0926-F4F8-4E3D-9214-41C5743F62AF}" type="presParOf" srcId="{7DF9C0AF-E41F-4EC1-B28F-E95D4C6CD8C9}" destId="{A1376F6B-ECEA-4FB0-A50A-5EEF0DD0D195}" srcOrd="7" destOrd="0" presId="urn:microsoft.com/office/officeart/2005/8/layout/hierarchy2"/>
    <dgm:cxn modelId="{23F466E1-9D85-43F1-B257-09B14D1C5B5A}" type="presParOf" srcId="{A1376F6B-ECEA-4FB0-A50A-5EEF0DD0D195}" destId="{2EA4B107-24D4-46B3-97B9-BE85F214F5EB}" srcOrd="0" destOrd="0" presId="urn:microsoft.com/office/officeart/2005/8/layout/hierarchy2"/>
    <dgm:cxn modelId="{A2BD5532-74B4-48D1-8538-C534A872DFEE}" type="presParOf" srcId="{A1376F6B-ECEA-4FB0-A50A-5EEF0DD0D195}" destId="{335FBF11-DBF5-4BD7-B33D-5541A2CBE4F8}" srcOrd="1" destOrd="0" presId="urn:microsoft.com/office/officeart/2005/8/layout/hierarchy2"/>
    <dgm:cxn modelId="{EDDD7C68-881F-4C37-9E67-DB1D5D32DF23}" type="presParOf" srcId="{7DF9C0AF-E41F-4EC1-B28F-E95D4C6CD8C9}" destId="{B2B6714B-42E8-4D70-824D-00FA9EA41756}" srcOrd="8" destOrd="0" presId="urn:microsoft.com/office/officeart/2005/8/layout/hierarchy2"/>
    <dgm:cxn modelId="{AE67BD8C-E7F4-4FC2-B672-2A90EB5DD6CB}" type="presParOf" srcId="{B2B6714B-42E8-4D70-824D-00FA9EA41756}" destId="{2D6E53CF-3E39-43A4-B356-7EB27E77E8D5}" srcOrd="0" destOrd="0" presId="urn:microsoft.com/office/officeart/2005/8/layout/hierarchy2"/>
    <dgm:cxn modelId="{A672EE52-E601-49D1-A277-BB9ACBFDD6EF}" type="presParOf" srcId="{7DF9C0AF-E41F-4EC1-B28F-E95D4C6CD8C9}" destId="{43C6BD46-18CE-4212-BFED-7FCEA2D1A940}" srcOrd="9" destOrd="0" presId="urn:microsoft.com/office/officeart/2005/8/layout/hierarchy2"/>
    <dgm:cxn modelId="{3CC30D9D-2EB5-4849-ACF1-601D03BA8B15}" type="presParOf" srcId="{43C6BD46-18CE-4212-BFED-7FCEA2D1A940}" destId="{6F2959B6-41D0-4788-A08B-6565873989F5}" srcOrd="0" destOrd="0" presId="urn:microsoft.com/office/officeart/2005/8/layout/hierarchy2"/>
    <dgm:cxn modelId="{5A026E30-E765-4C50-9E33-D3DEE5377DAD}" type="presParOf" srcId="{43C6BD46-18CE-4212-BFED-7FCEA2D1A940}" destId="{CAA7AD24-3BB7-4E01-A9B1-A793F995894A}" srcOrd="1" destOrd="0" presId="urn:microsoft.com/office/officeart/2005/8/layout/hierarchy2"/>
    <dgm:cxn modelId="{974440B9-46FD-4DC5-AAC5-7C872BF67FAE}" type="presParOf" srcId="{7DF9C0AF-E41F-4EC1-B28F-E95D4C6CD8C9}" destId="{0046476C-24E6-4AE0-B474-B91B3234386A}" srcOrd="10" destOrd="0" presId="urn:microsoft.com/office/officeart/2005/8/layout/hierarchy2"/>
    <dgm:cxn modelId="{3DD1DEBC-A6AF-4880-8F1D-626D68C5EA20}" type="presParOf" srcId="{0046476C-24E6-4AE0-B474-B91B3234386A}" destId="{10608683-927A-416D-95CE-9C0942117CC9}" srcOrd="0" destOrd="0" presId="urn:microsoft.com/office/officeart/2005/8/layout/hierarchy2"/>
    <dgm:cxn modelId="{AAB6768C-BC37-4061-8FC9-E141C39E0C73}" type="presParOf" srcId="{7DF9C0AF-E41F-4EC1-B28F-E95D4C6CD8C9}" destId="{3EB38092-79D5-40EF-AA6C-8DF2C513C6D4}" srcOrd="11" destOrd="0" presId="urn:microsoft.com/office/officeart/2005/8/layout/hierarchy2"/>
    <dgm:cxn modelId="{7A4E037D-2FF5-48E6-8BB8-F9B2ECE336E7}" type="presParOf" srcId="{3EB38092-79D5-40EF-AA6C-8DF2C513C6D4}" destId="{E1EE874A-79BA-4018-8E5C-76076FCBC4FA}" srcOrd="0" destOrd="0" presId="urn:microsoft.com/office/officeart/2005/8/layout/hierarchy2"/>
    <dgm:cxn modelId="{EBFA2630-9DC6-4DB9-98F0-8852E9CC71ED}" type="presParOf" srcId="{3EB38092-79D5-40EF-AA6C-8DF2C513C6D4}" destId="{9F215EE6-68DB-4BA7-A131-61C2AC5B981C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33575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«Организация и проведение медико-педагогического совещания»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00570"/>
            <a:ext cx="8215370" cy="21431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Голенкова В.А.,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Рубцовск, 2023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№10 «Гнездышко»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 МПС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5" t="29297" r="9007" b="7226"/>
          <a:stretch>
            <a:fillRect/>
          </a:stretch>
        </p:blipFill>
        <p:spPr bwMode="auto">
          <a:xfrm>
            <a:off x="285720" y="1285860"/>
            <a:ext cx="7358114" cy="32316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User\Desktop\Scan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4041" t="2939" r="3013" b="10373"/>
          <a:stretch>
            <a:fillRect/>
          </a:stretch>
        </p:blipFill>
        <p:spPr bwMode="auto">
          <a:xfrm>
            <a:off x="5572132" y="2428868"/>
            <a:ext cx="3286148" cy="42148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27941" t="24609" r="27390" b="7031"/>
          <a:stretch>
            <a:fillRect/>
          </a:stretch>
        </p:blipFill>
        <p:spPr bwMode="auto">
          <a:xfrm>
            <a:off x="714348" y="3214662"/>
            <a:ext cx="4215863" cy="3643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 МПС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507" t="23437" r="21139" b="9179"/>
          <a:stretch>
            <a:fillRect/>
          </a:stretch>
        </p:blipFill>
        <p:spPr bwMode="auto">
          <a:xfrm>
            <a:off x="571472" y="1428736"/>
            <a:ext cx="5491408" cy="3643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7941" t="32422" r="36213" b="9961"/>
          <a:stretch>
            <a:fillRect/>
          </a:stretch>
        </p:blipFill>
        <p:spPr bwMode="auto">
          <a:xfrm>
            <a:off x="4143372" y="2643182"/>
            <a:ext cx="4328658" cy="39290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408305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Медико-педагогическое совещание (МПС)-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форм взаимодействия специалистов, объединяющихся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обеспечения оптимальных условий развития детей, с учётом их возрастных, психофизических, индивидуальных особенностей развития и соматического состояния.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МПС: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адаптации воспитанников раннего возраста к условиям  ДОУ и дальнейшего их развития с учетом индивидуальных и возрастных особенностей;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воспитанников с проблемами в нервно-психическом развитии и социальной адаптации;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индивидуально-ориентированной педагогической, психологической, социальной и медицинской помощи воспитанникам;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ведение документации, отражающей актуальное развитие воспитанника и динамику его состояния.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Периодичность проведения МПС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Плановые МПС МБДОУ проводятся 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с годовым планом работы МБДОУ, не реже 1 раза в квартал.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Внеплановые совещания могут проводиться по запросу специалистов МПС.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1028" name="Picture 4" descr="C:\Users\User\Desktop\IMG20231122135309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147554" cy="4357718"/>
          </a:xfrm>
          <a:prstGeom prst="rect">
            <a:avLst/>
          </a:prstGeom>
          <a:noFill/>
        </p:spPr>
      </p:pic>
      <p:pic>
        <p:nvPicPr>
          <p:cNvPr id="1029" name="Picture 5" descr="C:\Users\User\Desktop\IMG20231122135338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67442"/>
            <a:ext cx="5214942" cy="3929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тематика МПС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адаптационного периода;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Познавательно-речевое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физкультурно-оздоровительной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Нервно-психическое развитие детей раннего возраста;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эмоциональной сферы детей раннего возраста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214290"/>
            <a:ext cx="5829312" cy="11430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МПС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785754" y="0"/>
          <a:ext cx="83582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проведения МПС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Практические занятия;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Собеседования;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опытом;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Дискуссии;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Круглый стол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ba373c97f30345c1bf6fabcc961f1e5_l-5870716-images-thumbs&amp;n=33&amp;w=1152&amp;h=720&amp;q=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 МПС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72518" cy="550072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Анализ, прогноз и течение адаптации;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посещаемости;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заболеваемости;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 карты контроля за нервно-психическим развитием и поведением ребёнка раннего возраста;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 нервно-психического развития ребёнка (по полугодиям);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Аналитическая справка по оценке состояния детей раннего возраста;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Протоколы МПС.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311</Words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«Организация и проведение медико-педагогического совещания»</vt:lpstr>
      <vt:lpstr>Медико-педагогическое совещание (МПС)- </vt:lpstr>
      <vt:lpstr>Задачи МПС:</vt:lpstr>
      <vt:lpstr>Периодичность проведения МПС </vt:lpstr>
      <vt:lpstr>Слайд 5</vt:lpstr>
      <vt:lpstr>Примерная тематика МПС</vt:lpstr>
      <vt:lpstr>Состав МПС</vt:lpstr>
      <vt:lpstr>Формы проведения МПС</vt:lpstr>
      <vt:lpstr>Документация МПС</vt:lpstr>
      <vt:lpstr>Документация МПС</vt:lpstr>
      <vt:lpstr>Документация МПС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проведение медико-педагогического совещания»</dc:title>
  <dc:creator>User</dc:creator>
  <cp:lastModifiedBy>User</cp:lastModifiedBy>
  <cp:revision>9</cp:revision>
  <dcterms:created xsi:type="dcterms:W3CDTF">2023-11-22T06:20:06Z</dcterms:created>
  <dcterms:modified xsi:type="dcterms:W3CDTF">2023-11-24T03:51:37Z</dcterms:modified>
</cp:coreProperties>
</file>