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6AD4-EF48-46FA-8F73-5D4BB2FF0C0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5783-64CE-4443-BC4C-1A175CF7E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9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6AD4-EF48-46FA-8F73-5D4BB2FF0C0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5783-64CE-4443-BC4C-1A175CF7E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1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6AD4-EF48-46FA-8F73-5D4BB2FF0C0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5783-64CE-4443-BC4C-1A175CF7E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7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6AD4-EF48-46FA-8F73-5D4BB2FF0C0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5783-64CE-4443-BC4C-1A175CF7E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3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6AD4-EF48-46FA-8F73-5D4BB2FF0C0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5783-64CE-4443-BC4C-1A175CF7E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8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6AD4-EF48-46FA-8F73-5D4BB2FF0C0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5783-64CE-4443-BC4C-1A175CF7E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3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6AD4-EF48-46FA-8F73-5D4BB2FF0C0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5783-64CE-4443-BC4C-1A175CF7E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91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6AD4-EF48-46FA-8F73-5D4BB2FF0C0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5783-64CE-4443-BC4C-1A175CF7E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5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6AD4-EF48-46FA-8F73-5D4BB2FF0C0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5783-64CE-4443-BC4C-1A175CF7E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6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6AD4-EF48-46FA-8F73-5D4BB2FF0C0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5783-64CE-4443-BC4C-1A175CF7E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7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6AD4-EF48-46FA-8F73-5D4BB2FF0C0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5783-64CE-4443-BC4C-1A175CF7E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7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76AD4-EF48-46FA-8F73-5D4BB2FF0C0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95783-64CE-4443-BC4C-1A175CF7E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6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s10.educrub.ru/" TargetMode="External"/><Relationship Id="rId4" Type="http://schemas.openxmlformats.org/officeDocument/2006/relationships/hyperlink" Target="mailto:ds10rubtsovsk@yandex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21" y="1448914"/>
            <a:ext cx="3551407" cy="366114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118428" y="1778851"/>
            <a:ext cx="7184572" cy="2387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процесса адаптации в ДОУ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30457" y="4822938"/>
            <a:ext cx="4107543" cy="87448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высшей кв. категории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Зайнуллина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Р.К.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AC311F-3A2A-481D-B79B-B462CFC21D81}"/>
              </a:ext>
            </a:extLst>
          </p:cNvPr>
          <p:cNvSpPr/>
          <p:nvPr/>
        </p:nvSpPr>
        <p:spPr>
          <a:xfrm>
            <a:off x="397318" y="199163"/>
            <a:ext cx="11116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10 «Гнездышко»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658210 г. Рубцовск ул. Красная, 60 тел.:4-14-03, 4-01-40 факс: 8 (38557) 4-14-03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ds10rubtsovsk@yandex.ru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www.ds10.educrub.ru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46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78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37161" y="598602"/>
            <a:ext cx="5977719" cy="1050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раз в детский сад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288266-342A-443C-95D6-CCC5E7922E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7" t="11456" r="32272" b="23193"/>
          <a:stretch/>
        </p:blipFill>
        <p:spPr>
          <a:xfrm>
            <a:off x="180304" y="347729"/>
            <a:ext cx="5756857" cy="44818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24875" r="15174" b="8855"/>
          <a:stretch/>
        </p:blipFill>
        <p:spPr>
          <a:xfrm>
            <a:off x="4890447" y="2313294"/>
            <a:ext cx="7301553" cy="45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8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7"/>
          <a:stretch/>
        </p:blipFill>
        <p:spPr>
          <a:xfrm>
            <a:off x="6951402" y="368488"/>
            <a:ext cx="5143500" cy="58480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r="12189" b="22189"/>
          <a:stretch/>
        </p:blipFill>
        <p:spPr>
          <a:xfrm>
            <a:off x="194196" y="1405719"/>
            <a:ext cx="6660108" cy="5336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6854" y="464024"/>
            <a:ext cx="5486400" cy="69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400406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3045" r="4985" b="29943"/>
          <a:stretch/>
        </p:blipFill>
        <p:spPr>
          <a:xfrm>
            <a:off x="7153701" y="3493827"/>
            <a:ext cx="4458183" cy="33641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8154" t="16916" r="6706"/>
          <a:stretch/>
        </p:blipFill>
        <p:spPr>
          <a:xfrm>
            <a:off x="245661" y="1453048"/>
            <a:ext cx="6182436" cy="5256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5546" t="7563" r="15994" b="27034"/>
          <a:stretch/>
        </p:blipFill>
        <p:spPr>
          <a:xfrm>
            <a:off x="6827607" y="0"/>
            <a:ext cx="5110369" cy="38077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5661" y="436728"/>
            <a:ext cx="6182436" cy="83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адаптацию можно ВСЕ</a:t>
            </a:r>
          </a:p>
        </p:txBody>
      </p:sp>
    </p:spTree>
    <p:extLst>
      <p:ext uri="{BB962C8B-B14F-4D97-AF65-F5344CB8AC3E}">
        <p14:creationId xmlns:p14="http://schemas.microsoft.com/office/powerpoint/2010/main" val="314901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03" y="1631844"/>
            <a:ext cx="5982732" cy="44891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68287" y="545910"/>
            <a:ext cx="5923128" cy="900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Волнительный момент сна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1E9168-0705-4D92-82EC-ACAB8D8E74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9"/>
          <a:stretch/>
        </p:blipFill>
        <p:spPr>
          <a:xfrm rot="5400000">
            <a:off x="-61474" y="1032172"/>
            <a:ext cx="611602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0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5660" y="423080"/>
            <a:ext cx="5400000" cy="61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69039" y="423080"/>
            <a:ext cx="5400000" cy="61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0" y="423080"/>
            <a:ext cx="5400000" cy="6119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23956"/>
          <a:stretch/>
        </p:blipFill>
        <p:spPr>
          <a:xfrm>
            <a:off x="6469039" y="423080"/>
            <a:ext cx="5399999" cy="61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2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70662" y="1446663"/>
            <a:ext cx="6250675" cy="2620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9039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686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684" y="96353"/>
            <a:ext cx="117130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endParaRPr lang="ru-RU" dirty="0"/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эмоциональное благополучие ребенка в период адаптации к детскому саду в раннем возрасте.</a:t>
            </a:r>
          </a:p>
          <a:p>
            <a:endParaRPr lang="ru-RU" dirty="0"/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/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для ребенка безопасной, комфортной, разнообразной, предметно развивающей среды.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Понимание внутреннего мира ребенка и принятие его таким каким он есть.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эмоционального контакта, доверия детей к воспитателю.</a:t>
            </a:r>
          </a:p>
        </p:txBody>
      </p:sp>
    </p:spTree>
    <p:extLst>
      <p:ext uri="{BB962C8B-B14F-4D97-AF65-F5344CB8AC3E}">
        <p14:creationId xmlns:p14="http://schemas.microsoft.com/office/powerpoint/2010/main" val="58412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886" y="286887"/>
            <a:ext cx="103922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 algn="just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– новый период в жизни ребенка. Для него это, прежде всего, первый опыт коллективного общения, новую обстановку незнакомых людей не все дети принимают сразу и без проблем. Общеизвестно, степень адаптации ребенка к детскому саду определяет его физическое и психическое здоровье. Резкая смена нового помещения, новых игрушек, новых людей, новых правил жизни – это эмоциональный и информационный стресс.</a:t>
            </a:r>
          </a:p>
        </p:txBody>
      </p:sp>
    </p:spTree>
    <p:extLst>
      <p:ext uri="{BB962C8B-B14F-4D97-AF65-F5344CB8AC3E}">
        <p14:creationId xmlns:p14="http://schemas.microsoft.com/office/powerpoint/2010/main" val="57245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4099" y="297934"/>
            <a:ext cx="53523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Встреча-знакомство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5940" y="1397479"/>
            <a:ext cx="2520000" cy="900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01263" y="1365309"/>
            <a:ext cx="2520000" cy="900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44528" y="2743200"/>
            <a:ext cx="2520000" cy="900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5940" y="3914966"/>
            <a:ext cx="2520000" cy="900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персонал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13970" y="4767736"/>
            <a:ext cx="2520000" cy="900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01263" y="3643200"/>
            <a:ext cx="2520000" cy="900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415940" y="2297479"/>
            <a:ext cx="2328588" cy="7069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264528" y="2297479"/>
            <a:ext cx="2496735" cy="7069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7264528" y="3389845"/>
            <a:ext cx="1155940" cy="6990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716337" y="3428999"/>
            <a:ext cx="1028191" cy="93596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0"/>
            <a:endCxn id="6" idx="2"/>
          </p:cNvCxnSpPr>
          <p:nvPr/>
        </p:nvCxnSpPr>
        <p:spPr>
          <a:xfrm flipH="1" flipV="1">
            <a:off x="6004528" y="3643200"/>
            <a:ext cx="669442" cy="11245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0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66343" y="101601"/>
            <a:ext cx="2859314" cy="63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</a:t>
            </a: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t="3086" r="15079" b="4638"/>
          <a:stretch/>
        </p:blipFill>
        <p:spPr>
          <a:xfrm>
            <a:off x="957943" y="740229"/>
            <a:ext cx="10232571" cy="61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9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79657" y="159657"/>
            <a:ext cx="3048000" cy="740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0330"/>
          <a:stretch/>
        </p:blipFill>
        <p:spPr>
          <a:xfrm>
            <a:off x="6308874" y="1059541"/>
            <a:ext cx="5859439" cy="49008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439" y="159657"/>
            <a:ext cx="6202435" cy="46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6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6728" y="341194"/>
            <a:ext cx="5400000" cy="6305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46209" y="341194"/>
            <a:ext cx="5400000" cy="6305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152" y="341194"/>
            <a:ext cx="5359057" cy="6305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29" y="341194"/>
            <a:ext cx="5400000" cy="63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9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42709" y="122830"/>
            <a:ext cx="7031261" cy="723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пункт «Первые шаги»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7" r="19707"/>
          <a:stretch/>
        </p:blipFill>
        <p:spPr>
          <a:xfrm>
            <a:off x="0" y="0"/>
            <a:ext cx="5445457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r="14135"/>
          <a:stretch/>
        </p:blipFill>
        <p:spPr>
          <a:xfrm>
            <a:off x="5574068" y="968990"/>
            <a:ext cx="6489319" cy="545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0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r="6130"/>
          <a:stretch/>
        </p:blipFill>
        <p:spPr>
          <a:xfrm>
            <a:off x="0" y="-1"/>
            <a:ext cx="446281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" r="13887"/>
          <a:stretch/>
        </p:blipFill>
        <p:spPr>
          <a:xfrm>
            <a:off x="8206854" y="0"/>
            <a:ext cx="398514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r="13295"/>
          <a:stretch/>
        </p:blipFill>
        <p:spPr>
          <a:xfrm>
            <a:off x="4330890" y="0"/>
            <a:ext cx="3875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84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229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21</cp:revision>
  <dcterms:created xsi:type="dcterms:W3CDTF">2023-11-21T09:00:03Z</dcterms:created>
  <dcterms:modified xsi:type="dcterms:W3CDTF">2023-11-24T02:57:25Z</dcterms:modified>
</cp:coreProperties>
</file>