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65" r:id="rId13"/>
    <p:sldId id="271" r:id="rId14"/>
    <p:sldId id="266" r:id="rId15"/>
    <p:sldId id="267" r:id="rId16"/>
    <p:sldId id="268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3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BBC2D-69DF-4225-9647-6D3536F72214}" type="datetimeFigureOut">
              <a:rPr lang="ru-RU" smtClean="0"/>
              <a:pPr/>
              <a:t>13.04.2021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66905-DA7E-4DB9-9FFC-62342013DD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66905-DA7E-4DB9-9FFC-62342013DDA2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66905-DA7E-4DB9-9FFC-62342013DDA2}" type="slidenum">
              <a:rPr lang="ru-RU" smtClean="0"/>
              <a:pPr/>
              <a:t>53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10.educrub.ru/" TargetMode="External"/><Relationship Id="rId2" Type="http://schemas.openxmlformats.org/officeDocument/2006/relationships/hyperlink" Target="mailto:ds10rubtsovsk@yandex.r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229600" cy="114300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«Детский сад № 10 «Гнездышко»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658210 г. Рубцовск ул. Красная, 60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тел.: 4-14-03, 4-01-40 факс: 8 (38557) 4-14-03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ds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10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rubtsovsk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@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yandex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www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ds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10.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educrub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Подборка занятий с применением современных психолого-педагогических технологий инклюзивного образования в ДОО, в том числе в рамках консультативных центров для родителей (законных представителей)  и детей с задержкой психического развития</a:t>
            </a:r>
          </a:p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Разработали: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Зяблинцева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Т.В.,         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Корнеева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Е.А., Рягузова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А.,Рябченко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С. В., </a:t>
            </a:r>
          </a:p>
          <a:p>
            <a:pPr algn="r"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Цывцына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А. А., Терехова Н. Г.,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Зайнулина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Р. Н.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Создавать в группе эмоционально благоприятную атмосферу для адаптации детей и взрослых, закрепления навыков неконфликтного поведения и расширения позитивного социального опыта.</a:t>
            </a:r>
          </a:p>
          <a:p>
            <a:pPr lvl="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творческую активность, а также коммуникативные, двигательные и художественные навыки участников группы в соответствии с их индивидуальными особенностями и возможностями.</a:t>
            </a:r>
          </a:p>
          <a:p>
            <a:pPr lvl="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сплочению детей и взрослых, готовности к освоению новых видов деятельности и совместному преодолению возникающих трудностей.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Предварительная работа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Разучивание песни «Зайчик»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8286808" cy="5286412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Организация: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подгрупповое взаимодействие детей и родителей.</a:t>
            </a:r>
          </a:p>
          <a:p>
            <a:pPr fontAlgn="base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игрушка-зайчик,</a:t>
            </a:r>
          </a:p>
          <a:p>
            <a:pPr lvl="0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домик,</a:t>
            </a:r>
          </a:p>
          <a:p>
            <a:pPr lvl="0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экран мультимедиа с изображением леса,</a:t>
            </a:r>
          </a:p>
          <a:p>
            <a:pPr lvl="0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чудесный мешочек,</a:t>
            </a:r>
          </a:p>
          <a:p>
            <a:pPr lvl="0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муляжи овощей,</a:t>
            </a:r>
          </a:p>
          <a:p>
            <a:pPr lvl="0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корзина,</a:t>
            </a:r>
          </a:p>
          <a:p>
            <a:pPr lvl="0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кусочки настоящей моркови в маленьком контейнере,</a:t>
            </a:r>
          </a:p>
          <a:p>
            <a:pPr lvl="0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платок для игры в прятки,</a:t>
            </a:r>
          </a:p>
          <a:p>
            <a:pPr lvl="0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столы и материалы для аппликации,</a:t>
            </a:r>
          </a:p>
          <a:p>
            <a:pPr lvl="0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музыкальные инструменты,</a:t>
            </a:r>
          </a:p>
          <a:p>
            <a:pPr lvl="0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аудиозапись «Игровой гимнастики» Е. Железновой,</a:t>
            </a:r>
          </a:p>
          <a:p>
            <a:pPr lvl="0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подарки от зайчика детям.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Методы и приемы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Словесный, наглядный, игровой;</a:t>
            </a:r>
          </a:p>
          <a:p>
            <a:r>
              <a:rPr lang="ru-RU" dirty="0" smtClean="0"/>
              <a:t>Беседа, демонстрация.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Ход занятия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вместе с родителями входят в зал. Они свободно общаются, размещаясь на стульях полукругом. Психолог приветствует всех и сообщает, что сегодня к нам придёт гость, о котором говорится в загадке:</a:t>
            </a:r>
          </a:p>
          <a:p>
            <a:pPr fontAlgn="base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Психолог: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Комочек пуха, длинное ухо, прыгает ловко, любит морковку. Кто же это? (Дети отвечают.) Правильно! Зайчик.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Психолог предлагает всем посмотреть на экран мультимедиа с изображением леса и стоящим рядом с ним домиком. Звучит тихая музыка. Психолог заходит за домик, возвращается вместе с зайчиком.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Зайчик приветствует присутствующих и сообщает, что его зовут Пушок, живёт он в этом домике и очень хочет познакомиться со всеми: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Я зайчик Пушок,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по лесу прыг да скок.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на месте не сижу,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со всеми я дружу.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Сначала зайчик лапкой здоровается с каждым ребёнком, повторяет его имя и внимательно слушает ответ («Здравствуй, Паша!» «Здравствуй, Пушок!»). Затем переходит к приветствию взрослых: «Здравствуйте, родители». («Здравствуй, Пушок!»)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43966" cy="6572296"/>
          </a:xfrm>
        </p:spPr>
        <p:txBody>
          <a:bodyPr>
            <a:normAutofit fontScale="55000" lnSpcReduction="20000"/>
          </a:bodyPr>
          <a:lstStyle/>
          <a:p>
            <a:pPr fontAlgn="base"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Проводится игра «Помоги зайчику собрать овощи». 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Для игры понадобятся муляжи овощей: морковь, картофель, огурец, помидор.</a:t>
            </a:r>
          </a:p>
          <a:p>
            <a:pPr fontAlgn="base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Психолог предлагает всем встать в круг и сообщает, что зайчик принёс с собой волшебный мешочек (все его внимательно рассматривают), а что находится в нём – нужно отгадать. Зайчик подходит к каждому ребёнку, и тот на ощупь пытается определить, какой овощ в чудесном мешочке достался именно ему. Остальные участники группы наблюдают, проверяя правильность ответа. Каждый овощ вынимается, всеми внимательно рассматривается и размещается в центре круга на импровизированной грядке.</a:t>
            </a:r>
          </a:p>
          <a:p>
            <a:pPr fontAlgn="base">
              <a:buNone/>
            </a:pP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Психолог: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 — Как одним общим словом можно назвать морковь, картофель, огурец, помидор? (Дети отвечают.) Правильно, это овощи. Их очень любит наш зайчик. Давайте поможем ему сложить их по одному в корзину! Сделаем это под музыку.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Всем участникам предлагается взяться за руки и идти по кругу под негромкую музыку.</a:t>
            </a:r>
          </a:p>
          <a:p>
            <a:pPr fontAlgn="base"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Психолог: 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— Зайка шёл, шёл, шёл и морковку (картошку, огурчик, помидор) нашёл…</a:t>
            </a:r>
          </a:p>
          <a:p>
            <a:pPr fontAlgn="base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Музыка замолкает. Детям по очереди предлагается найти названный овощ и положить его в корзину. После того, как ребёнок выполнит действие, зайчик благодарит его. Игра повторяется с каждым из детей. Постепенно все овощи оказываются собранными в корзину.</a:t>
            </a:r>
          </a:p>
          <a:p>
            <a:pPr fontAlgn="base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429684" cy="5929354"/>
          </a:xfrm>
        </p:spPr>
        <p:txBody>
          <a:bodyPr>
            <a:normAutofit fontScale="62500" lnSpcReduction="20000"/>
          </a:bodyPr>
          <a:lstStyle/>
          <a:p>
            <a:pPr fontAlgn="base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Психолог: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Ребята, а что из этих овощей больше всего любит зайчик? (Дети отвечают.) Правильно! Морковку. А как выглядит морковка?</a:t>
            </a:r>
          </a:p>
          <a:p>
            <a:pPr fontAlgn="base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Дети: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Она оранжевая, гладкая, твёрдая.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Морковка вынимается из корзины и внимательно рассматривается, ощупывается.</a:t>
            </a:r>
          </a:p>
          <a:p>
            <a:pPr fontAlgn="base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Зайчик: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А вы знаете, какая она на вкус?</a:t>
            </a:r>
          </a:p>
          <a:p>
            <a:pPr fontAlgn="base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Дети: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Сладкая и сочная.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Зайчик угощает детей небольшими кусочками морковки и сообщает, что она ещё очень полезная. Психолог обобщает ответы детей.</a:t>
            </a:r>
          </a:p>
          <a:p>
            <a:pPr fontAlgn="base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Психолог: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Вот какой замечательный овощ – морковка: оранжевая, гладкая, твёрдая, сладкая, сочная, полезная. Не зря зайчик так её любит. Вы молодцы, ребята, отвечали правильно. Зайчик очень доволен и предлагает вместе поиграть.</a:t>
            </a:r>
          </a:p>
          <a:p>
            <a:pPr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Проводится игра «Прятки».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участники группы садятся на стульчики, расположенные кругом. Прятаться будет тот, кому зайчик даст в руки морковку. Психолог накрывает этого ребёнка платком и говорит: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Вы ребята не зевайте, поскорее отгадайте: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Раз.., два.., три…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там спрятался внутри?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участники группы хором называют имя спрятавшегося ребёнка.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715404" cy="7000924"/>
          </a:xfrm>
        </p:spPr>
        <p:txBody>
          <a:bodyPr>
            <a:normAutofit fontScale="55000" lnSpcReduction="20000"/>
          </a:bodyPr>
          <a:lstStyle/>
          <a:p>
            <a:pPr fontAlgn="base"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Психолог: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— Сейчас проверим. Егор, покажись, пожалуйста, нам!</a:t>
            </a:r>
          </a:p>
          <a:p>
            <a:pPr fontAlgn="base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Ребёнок с помощью зайчика снимает платок, возвращает ему зайчику. Игра повторяется со всеми детьми группы по очереди.</a:t>
            </a:r>
          </a:p>
          <a:p>
            <a:pPr fontAlgn="base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Психолог благодарит зайчика за необычную и интересную игру, предлагает детям тоже сделать нашему гостю подарок на память: красивые морковки-аппликации.</a:t>
            </a:r>
          </a:p>
          <a:p>
            <a:pPr fontAlgn="base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Дети делают аппликацию «Морковки». 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Все участники группы садятся за столы, где приготовлены подносы с необходимыми материалами (клей-карандаш, заготовки оранжевых морковок и зелёной ботвы из бумаги, листы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голубого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цвета формата А4 для фона, салфетки, простые карандаши). Каждый старается для зайчика сделать самую красивую морковку. В процессе выполнения аппликации зайчик подходит к каждому ребёнку, подбадривает его. Родители тоже участвуют в работе (рисуют простым карандашом чёрточки на морковках, чтобы те выглядели как настоящие, при необходимости оказывают помощь детям).</a:t>
            </a:r>
          </a:p>
          <a:p>
            <a:pPr fontAlgn="base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 завершении аппликации дети встают, задвигают за собой стульчики и вручают зайчику свои работы. Зайчик внимательно рассматривает каждую, аккуратно кладёт в чудесный мешочек, благодарит.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715436" cy="6357982"/>
          </a:xfrm>
        </p:spPr>
        <p:txBody>
          <a:bodyPr>
            <a:normAutofit fontScale="62500" lnSpcReduction="20000"/>
          </a:bodyPr>
          <a:lstStyle/>
          <a:p>
            <a:pPr fontAlgn="base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Зайчик: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Спасибо, ребята, теперь эти замечательные морковки будут радовать меня всю зиму. Я и своим лесным друзьям их покажу. Мне так понравились ваши подарки — аппликации, что хочется вместе с вами петь, танцевать и играть на музыкальных инструментах. Вставайте, пожалуйста, в круг.</a:t>
            </a:r>
          </a:p>
          <a:p>
            <a:pPr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Совместная музыкальная деятельность в кругу.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Зайчик с помощью психолога раздаёт участникам группы музыкальные инструменты, называя их: барабан, трещотки, колокольчик, колотушки, бубен. Дети повторяют.</a:t>
            </a:r>
          </a:p>
          <a:p>
            <a:pPr fontAlgn="base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Зайчик: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Я буду сейчас петь свою любимую песенку, а вы, пожалуйста, мне подыгрывайте!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Музыкальный руководитель аккомпанирует на пианино.</a:t>
            </a:r>
          </a:p>
          <a:p>
            <a:pPr fontAlgn="base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Зайчик: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Я маленький зайчишка, на месте не сижу,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ребятами танцую и песенку пою.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Участники группы все вместе играют на музыкальных инструментах. Зайчик танцует.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Психолог: — Давайте сейчас сыграем громко. (Аккомпанемент звучит громче.) А теперь сыграем тихо. (Аккомпанемент звучит тише.) Ребята, давайте поменяемся друг с другом инструментами. А теперь отложим наши музыкальные инструменты и сами споём песенку для зайчика.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5572164"/>
          </a:xfrm>
        </p:spPr>
        <p:txBody>
          <a:bodyPr>
            <a:normAutofit fontScale="70000" lnSpcReduction="20000"/>
          </a:bodyPr>
          <a:lstStyle/>
          <a:p>
            <a:pPr algn="ctr" fontAlgn="base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Песенка «Зайчик»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играли и гуляли,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зайчишку повстречали,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Зайка, зайка, мы друзья.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Дай погладим мы тебя.</a:t>
            </a:r>
          </a:p>
          <a:p>
            <a:pPr algn="ctr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Участники группы сопровождают слова песенки действиями (гладят зайчика, ему от этого очень приятно). Песенка продолжается:</a:t>
            </a:r>
          </a:p>
          <a:p>
            <a:pPr algn="ctr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гуляли далеко, мы гуляли близко,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летали высоко, мы летали низко.</a:t>
            </a:r>
          </a:p>
          <a:p>
            <a:pPr algn="ctr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Участники группы вместе с зайчиком сопровождают слова действиями (расширяют и сужают хоровод, поднимают руки вверх и опускают вниз).</a:t>
            </a:r>
          </a:p>
          <a:p>
            <a:pPr algn="ctr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Зайчик благодарит всех за совместное пение и игру на музыкальных инструментах, вспоминает, что ему пора возвращаться домой. Психолог предлагает детям его проводить.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357430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Подборка занятий с применением современных психолого-педагогических технологий инклюзивного образования в ДОО, в том числе в рамках консультативных центров для родителей (законных представителей)  и детей с задержкой психического развития (дети 5-6 лет)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8929718" cy="5214974"/>
          </a:xfrm>
        </p:spPr>
        <p:txBody>
          <a:bodyPr>
            <a:normAutofit fontScale="55000" lnSpcReduction="20000"/>
          </a:bodyPr>
          <a:lstStyle/>
          <a:p>
            <a:pPr fontAlgn="base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Проводится 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«Тропинка» под аудио сопровождение.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Участники группы, рассматривая экран мультимедиа с изображением леса, выполняют действия в соответствии с речевой инструкцией (идут на месте медленно и быстро, останавливаются, приседают, поворачиваются в стороны). Обращаясь к зайчику, они говорят вслед за психологом:</a:t>
            </a:r>
          </a:p>
          <a:p>
            <a:pPr fontAlgn="base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До свиданья, до свиданья,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Приходи ты к нам опять.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До свиданья, до свиданья,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Будем вместе мы играть.</a:t>
            </a:r>
          </a:p>
          <a:p>
            <a:pPr fontAlgn="base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Зайчик прощается с участниками группы, машет лапкой и уходит к себе. Психолог отводит его в домик, помогая нести корзину с овощами и чудесный мешочек. Проводив гостя, он возвращается с подарками от него (маленькими пакетиками — «морковками» с леденцами внутри).</a:t>
            </a:r>
          </a:p>
          <a:p>
            <a:pPr fontAlgn="base">
              <a:buNone/>
            </a:pP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Психолог (обращается к детям):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— Кто приходил сегодня к нам в гости? Как его звали? Понравилось ли вам с ним играть?</a:t>
            </a:r>
          </a:p>
          <a:p>
            <a:pPr fontAlgn="base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Подводя итог встречи, психолог благодарит всех участников и вручает каждому ребёнку подарок от зайчика.</a:t>
            </a:r>
          </a:p>
          <a:p>
            <a:pPr fontAlgn="base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Родителям в качестве домашнего задания предлагается подобрать загадки об овощах и вместе с детьми выучить одну из них.</a:t>
            </a:r>
          </a:p>
          <a:p>
            <a:pPr fontAlgn="base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base"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143000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«Волшебные перевоплощения»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Королевская волшебная палочка | Стар против Сил Зла Вики | Fand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214406">
            <a:off x="2538085" y="1305446"/>
            <a:ext cx="3513307" cy="4629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Создать условия для реализации творческих способностей  детей посредством театрализованной деятельности.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71548"/>
            <a:ext cx="9358346" cy="5686452"/>
          </a:xfrm>
        </p:spPr>
        <p:txBody>
          <a:bodyPr>
            <a:normAutofit fontScale="47500" lnSpcReduction="20000"/>
          </a:bodyPr>
          <a:lstStyle/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- Формировать умение перевоплощаться, с помощью выразительных средства: мимики, жестов, интонации;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- Формировать умение понимать и передавать эмоциональное состояние героя, использовать разную интонацию голоса в соответствии с целью высказывания.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- Учить инсценировать знакомый сказочный сюжет, согласовывать свои действия с действиями других детей;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- Развивать координацию движений, пространственное восприятие;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- Развивать образное и логическое мышление, память, воображение, внимание, фантазию, воображение;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- Активизировать речевую активность детей, обогащать словарь, развивать слуховое внимание монологическую и диалогическую речь.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- Работать над сценической речью: ритмом, темпом, дыханием, силой голоса, четкостью произношения, координацией речи с движением;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- Развивать высотный диапазон голоса, изменять тембр голоса.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- Развивать чувство ритма и рифмы.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- Формировать нравственные качества: учить доброму отношению к другому, дружбе, умению сопереживать, уступать, оказывать помощь, быть не равнодушным к чужой беде.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- Развивать у детей способность преодолевать сценическое волнение.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Предварительная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829576" cy="4114816"/>
          </a:xfrm>
        </p:spPr>
        <p:txBody>
          <a:bodyPr>
            <a:normAutofit fontScale="77500" lnSpcReduction="2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Чтение сказки В.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Сутеева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«Под грибом», рассматривание иллюстраций, игра «Собери сказку из серии картинок», просмотр мультфильма по сказке «Грибок – теремок», беседа по прочитанному и просмотренному.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Обогащение знаний об окружающем, о временах года. Беседы о животных, их повадках, особенностях поведения, о грибах, условиях их роста и т. д.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Индивидуальная работа по исполнению роли, действий в соответствии с текстом. Упражнения на развитие интонационной выразительности, умения перевоплощаться.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Материалы и оборудование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39719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Картинки «Времена года», импровизированная  сцена - лесная поляна, ёлочки, грибы, игрушки белка, заяц, птичка, два гриба из фанеры: маленький и большой. Шапочки, накидки, крылышки  для каждого персонажа сказки, стулья для зрителей и актёров.  Фонограмма «шум дождя», фонограмма песни "Где водятся волшебники" Ю.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Энтина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М. Минкова, пиктограммы настроения, печенье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Chocoboy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угощения.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Методы и приемы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Словесный, наглядный, игровой;</a:t>
            </a:r>
          </a:p>
          <a:p>
            <a:r>
              <a:rPr lang="ru-RU" dirty="0" smtClean="0"/>
              <a:t>Беседа, демонстрация.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Ход занятия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57214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Дети входят в группу под фонограмму песни "Где водятся волшебники".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- Здравствуйте, ребята!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- Давайте поиграем сегодня с нашей фантазией и воображением. Они нам помогут перевоплощаться в разных героев и перемещаться, куда захотим!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В мир фантазий, превращений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Мы сегодня попадём.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Дружим мы с воображеньем,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 ним до сказки мы дойдём!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- Предлагаю вам отправиться в воображаемое путешествие! В нашем воображении можно выбрать любое время года. Давайте решим, когда лучше отправиться в дорогу. Отгадайте мою загадку!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Листья с веток облетают,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Птицы к югу улетают.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«Что за время года?» — спросим.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Нам ответят: «Это...» (осень)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(Выставляется картинка «Осень»)</a:t>
            </a:r>
          </a:p>
          <a:p>
            <a:pPr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Развитие умения передавать эмоции, настроение с помощью мимики и выразительных движений.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707236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- Хорошо ли путешествовать осенью? Почему?</a:t>
            </a:r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Ответы и рассуждения детей (осенью хмуро, сыро, пасмурно, часто идут дожди, грустная, унылая пора). Как осеннее настроение можно передать с помощью мимики, показать на лице? Покажите (грустные лица детей).</a:t>
            </a:r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- После осени наступает… зима. (Выставляется картинка «Зима»)</a:t>
            </a:r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- Может быть, зима лучшее время для путешествий?</a:t>
            </a:r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Рассуждения детей (зимой очень красиво, всюду белый снег, он искрится, сверкает, много веселых игр и праздников, но на улице очень холодно, мороз, дует ледяной ветер). Передайте зимнее настроение жестами, движениями. (дети ёжатся от холода, потирают руки, плечи, дрожат, закрывают лицо руками от ветра, зажмуриваются).</a:t>
            </a:r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- Зиму сменяет…весна. (Выставляется картинка «Весна»)</a:t>
            </a:r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Дети рассуждают о весенних изменениях в природе, в настроении. С каждым днем становится теплее, радостнее (мимика на лице), всюду тает снег и кругом вода, лужи, грязь, как это можно показать? (дети стоят, приподнимая то одну, то другую ногу, стряхивая воду и грязь).</a:t>
            </a:r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- Но вот приходит …лето. (Выставляется картинка «Лето»)</a:t>
            </a:r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Становится солнечно, тепло, радостно, распускаются цветы, поют птицы, дети и взрослые нежатся на солнышке. Передайте летнее радостное настроение мимикой и жестами (дети улыбаются, подставляют щёчки солнечным лучам, прыгают, хлопают в ладоши).</a:t>
            </a:r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Так, когда же лучшее время для путешествий? (единодушный ответ: летом)</a:t>
            </a:r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Итак, отправляемся!</a:t>
            </a:r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- Закрой глаза, вокруг себя обернись</a:t>
            </a:r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И в чудесном лесу очутись!</a:t>
            </a:r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(Выставляется картинка «Лес»), на ковре появляются декорации елочки. Под елочкой игрушечный заяц, на ветке белочка, на другой ёлке птичка, на полу муляжи грибов.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143932" cy="614364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Пластический этюд «В лесу».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Открывайте глаза. Посмотрите, мы в волшебном лесу! Вокруг высокая трава, идем, высоко поднимая колени, раздвигаем ветки деревьев. Смотрите, упавшее дерево! Дальше можно пройти только по узкому стволу. (Идём, как по бревну стопа к стопе). Ой, лужа у нас на пути! (перепрыгиваем). Ну вот, наконец-то вышли на открытую полянку. Посмотрите, красотища-то какая!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Чего много в лесу? Ответы детей: деревьев, веток, листьев, белок, птиц, цветов, ягод, грибов. Давайте будем грибы собирать! Вон их сколько выросло! Но сначала потренируем дыхание.</a:t>
            </a: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Развитие направленного, продолжительного речевого выдоха и силы голоса.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Сделать вдох под счёт (раз, два, три). Произнести 1-ю строчку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затем незаметно добрать немного воздуха и досказать вторую строчку.</a:t>
            </a:r>
          </a:p>
          <a:p>
            <a:pPr>
              <a:buNone/>
            </a:pP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Раз-два-три-четыре-пять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Мы идём грибы искать!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(Дети под музыку собирают грибы. Берут только съедобные, кладут в корзинку, называя каждый гриб.)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Молодцы! Сколько грибов набрали!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Но грибы в лесу не только мы собираем. Лесные жители тоже любят ими полакомиться.</a:t>
            </a: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Развитие пластики, умения использовать выразительные движения, расширение высотного диапазона голоса, изменение тембра голоса.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Внедрение активных форм работы, позволяющих организовать досуг и развитие детей-инвалидов и детей с ограниченными возможностями здоровья.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Игра «Волшебные превращения».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Маша, вокруг себя обернись и в медведя превратись! (на голову ребёнка надевается соответствующая шапочка).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Кем ты стала? (Медведем)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Какой он? (косолапый, неуклюжий)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Покажи, как он ходит.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Как медведь говорит? (низким грубым голосом, басом, протяжно)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Произнеси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потешку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медвежьим голосом.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Педагог «превращает» несколько детей в разных животных и просит изобразить их пантомимой и голосом, произнося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потешку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Раз-два-три-четыре-пять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Я иду грибы искать!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Заяц говорит испуганным, высоким, дрожащим голосом, прыгает на прямых ногах, прижав «лапки»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Лиса говорит ласковым, вкрадчивым голосом, нежно, протяжно, идет плавными движениями рук и ног.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Белка – быстро тараторит высоким голосом, прыгает, низко приседая.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Волк говорит низким голосом, завывая, быстро бежит, выбрасывая руки – «лапы» вперёд.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Ёжик говорит отрывисто, фыркая, делит фразу на слова, семенит ножками – «лапками».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Мышка – пищит тонким голоском, тихо, быстро бегает, пригнувшись, шустрая.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858280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Развитие понимания эмоций, умения передавать эмоции с помощью мимики.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Детям, которые не участвовали в игре «волшебные превращения» предлагается представить, что они в лесу увидели настоящего медведя, зайца, крокодила и т.д.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- Каким станет выражение лица? Объясните, покажите!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Медведь, волк вызывают эмоцию страха, ужаса;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Белка, ёжик, заяц – радость, умиление;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Слон, крокодил в нашем лесу – удивление;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Никого не встретили – грусть, разочарование.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Подкрепить выражение эмоционального состояния показом пиктограмм: страх, радость, удивление, грусть.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Как много всего интересного в лесу!</a:t>
            </a:r>
          </a:p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Включается фонограмма «шум дождя»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- Ой, кажется, дождь начинается!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Прячьтесь! (дети садятся на стульчики)</a:t>
            </a:r>
          </a:p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Формирование восприятия и отработка навыка использования в речи вопросительной, восклицательной и повествовательной интонации.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- Как вы думаете, это хорошо или плохо?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Ответы, рассуждения детей.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- Если часто идёт дождь, то плохо: сыро, пасмурно. А, если давно не было дождя – трава и цветы вянут, животные и птицы хотят пить, земля трескается, речки пересыхают, то хорошо.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Давайте произнесём слова «Дождь начинается» с радостью, восклицательной интонацией. (для зрительной опоры показывается восклицательный знак)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- Дождь начинается!</a:t>
            </a:r>
          </a:p>
          <a:p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 вопросительной интонацией (для зрительной опоры показывается вопросительный знак)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Дождь начинается?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 повествовательной интонацией с эмоцией грусти (для зрительной опоры показывается точка)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Дождь начинается.</a:t>
            </a: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Развитие чувства ритма и рифмы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Звучит песня Дождик Е.А.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Алябьева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515320" cy="6143668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Драматизация сказки В. </a:t>
            </a:r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Сутеева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«Под грибом»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А вы помните, что однажды произошло в лесу во время дождя?</a:t>
            </a:r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Смотрите, какой гриб стоит на полянке! А под ним сундучок. Интересно, что в нем? Да тут костюмы к сказке! Педагог подзывает детей, надевает шапочки и крылышки. Вы узнали, из какой сказки эти герои?</a:t>
            </a:r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- Правильно! Это сказка Владимира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Сутеева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«Под грибом».</a:t>
            </a:r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- Давайте её разыграем!</a:t>
            </a:r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Зрители и артисты садятся на стульчики.</a:t>
            </a:r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Приготовьте ушки, глазки,</a:t>
            </a:r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Начинаем нашу сказку!</a:t>
            </a:r>
          </a:p>
          <a:p>
            <a:pPr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Звучит фонограмма «Шум дождя»</a:t>
            </a: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Слова автора читает педагог.</a:t>
            </a:r>
          </a:p>
          <a:p>
            <a:pPr>
              <a:buFontTx/>
              <a:buChar char="-"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Как-то раз застал Муравья сильный дождь.</a:t>
            </a:r>
          </a:p>
          <a:p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Муравей (испуганно оглядываясь):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 Куда спрятаться?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- Увидел Муравей на полянке маленький грибок, добежал до него и спрятался под его шляпкой.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- Сидит под грибом — дождь пережидает.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- А дождь идёт всё сильнее и сильнее…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- Ползёт к грибу мокрая Бабочка:</a:t>
            </a:r>
          </a:p>
          <a:p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Бабочка (жалобно, плача):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 Муравей, Муравей, пусти меня под грибок! Промокла я — лететь не могу!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657227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Муравей (с недоумением): 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куда же я пущу тебя? — говорит муравей. — Я один тут кое-как уместился.</a:t>
            </a:r>
          </a:p>
          <a:p>
            <a:pPr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Бабочка (упрашивая): 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Ничего! В тесноте, да не в обиде.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Пустил Муравей Бабочку под грибок.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А дождь ещё сильнее идёт…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Бежит мимо Мышка:</a:t>
            </a:r>
          </a:p>
          <a:p>
            <a:pPr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Мышка (жалобно пища):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Пустите меня под грибок! Вода с меня ручьём течёт.</a:t>
            </a:r>
          </a:p>
          <a:p>
            <a:pPr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Муравей: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Куда же мы тебя пустим? Тут и места нет.</a:t>
            </a:r>
          </a:p>
          <a:p>
            <a:pPr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Мышка (пища):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Потеснитесь немножко!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Потеснились — пустили Мышку под грибок.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А дождь всё льёт и не перестаёт…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Мимо гриба Воробей скачет и плачет:</a:t>
            </a:r>
          </a:p>
          <a:p>
            <a:pPr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Воробей (охрипшим, простуженным голосом, кашляя):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Намокли перышки, устали крылышки! Пустите меня под грибок обсохнуть, отдохнуть, дождик переждать!</a:t>
            </a:r>
          </a:p>
          <a:p>
            <a:pPr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Муравей: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Тут и места нет.</a:t>
            </a:r>
          </a:p>
          <a:p>
            <a:pPr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Воробей (жалобно):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Подвиньтесь, пожалуйста!</a:t>
            </a:r>
          </a:p>
          <a:p>
            <a:pPr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Все (доброжелательно):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Ладно.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Подвинулись — нашлось Воробью место.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А тут Заяц на полянку выскочил, увидел гриб.</a:t>
            </a:r>
          </a:p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Заяц (испуганно кричит, оглядываясь):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Спрячьте, — кричит, — спасите! За мной Лиса гонится!..</a:t>
            </a:r>
          </a:p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Муравей (с сожалением):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Жалко Зайца,  давайте ещё потеснимся.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Только спрятали Зайца — Лиса прибежала.</a:t>
            </a:r>
          </a:p>
          <a:p>
            <a:pPr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528641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Лиса (вкрадчивым голосом):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Зайца не видели?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 (дружно, громко):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Не видели.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Подошла Лиса поближе, понюхала: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Лиса: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Не тут ли он спрятался?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Муравей (уверенно):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Где ему тут спрятаться!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Махнула Лиса хвостом и ушла.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 тому времени дождик прошёл — солнышко выглянуло. Вылезли все из-под гриба — радуются.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Муравей задумался и говорит: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Муравей (задумчиво, размышляя):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Как же так? Раньше мне одному под грибом тесно было, а теперь всем пятерым место нашлось!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Лягушка (весело):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Ква-ха-ха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Ква-ха-ха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Все посмотрели: на шляпке гриба сидит Лягушка и хохочет: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Лягушка (весело):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Эх, вы! Гриб-то…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Не досказала и ускакала.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Посмотрели все на гриб и тут догадались, почему сначала одному под грибом тесно было, а потом и пятерым место нашлось.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А вы догадались?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Артисты берутся за руки и кланяются зрителям. Зрители аплодируют.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7"/>
            <a:ext cx="9144000" cy="2857519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Ну, вот мы и вернулись. Что нам сегодня помогало путешествовать?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(Фантазия, воображение, умение перевоплощаться)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Вы сегодня очень хорошо потрудились и постарались!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Вы были настоящими актёрами. Молодцы!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Вам понравилась наша игра?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Ой! Смотрите, из леса-то мы вернулись, а ёлочки остались - чудеса! И после дождя под нашей ёлочкой тоже грибы выросли! (Педагог достаёт из-под ёлки корзиночку с шоколадными грибочками и предлагает детям помыть руки для угощения)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До встречи! Звучит песня "Где водятся волшебники"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3572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«Волшебный песочек»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357298"/>
            <a:ext cx="9358346" cy="332899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Дать детям понятие о свойствах песка, развивать мелкую моторику, воображение, координацию движений, познавательных способностей дошкольников, стабилизация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психоэмоционального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состояния ребенка.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познавательных процессов (восприятие, внимание, память, образно-логическое мышление, пространственное воображение, речь).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развитие процессов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развитие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сенсорно-перцептивной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сферы,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формирование творческого потенциала ребенка;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тренировать мелкую моторику рук;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формировать установку на положительное отношение к себе.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снижение тревожности и психофизического напряжения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Создать комфортные условия для того, чтобы дети не чувствовали себя изолированными от общества, не испытывали недостатка в общении;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вовлечь детей-инвалидов и детей с ограниченными возможностями здоровья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учетом медицинских показаний в позитивную деятельность, адекватную их возможностям, интересам и способностям,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оказать психологическую помощь семьям, имеющим детей-инвалидов и детей с ограниченными возможностями здоровья;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развить навыки общения с детьми – инвалидами;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воспитанию толерантности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 детям с особыми образовательными потребностями в обществе.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Предварительная работа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429784" cy="4525963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Знакомство с животными, насекомыми, окружающим миром, упражнение «змейка», песок сухой, сыпучий, теплый, мокрый.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10329906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Кабинет песочной терапии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столы с подсветкой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наполненные песком.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Словарная работа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Вредные дети, узоры, петельки, мудрый.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Методы и приемы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Наглядный, словесный, игровой.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Ход занятия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500" b="1" u="sng" dirty="0" smtClean="0">
                <a:latin typeface="Times New Roman" pitchFamily="18" charset="0"/>
                <a:cs typeface="Times New Roman" pitchFamily="18" charset="0"/>
              </a:rPr>
              <a:t>«Здравствуй, песок!»</a:t>
            </a: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Психолог: «Добрый день ребята, сегодня я хочу пригласить Вас в Волшебный песочный мир, и показать Вам много интересных игр в необыкновенном песочном мире. Давайте поздороваемся с нашим новым другом — песком:</a:t>
            </a:r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«Вредных нет детей в стране —</a:t>
            </a:r>
            <a:br>
              <a:rPr lang="ru-RU" sz="4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Ведь не место им в песке!</a:t>
            </a:r>
            <a:br>
              <a:rPr lang="ru-RU" sz="4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Здесь нельзя кусаться, драться</a:t>
            </a:r>
            <a:br>
              <a:rPr lang="ru-RU" sz="4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И в глаза песком кидаться!</a:t>
            </a:r>
            <a:br>
              <a:rPr lang="ru-RU" sz="4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Стран чужих не разорять!</a:t>
            </a:r>
            <a:br>
              <a:rPr lang="ru-RU" sz="4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Песок — мирная страна.</a:t>
            </a:r>
            <a:br>
              <a:rPr lang="ru-RU" sz="4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Можно строить и чудить,</a:t>
            </a:r>
            <a:br>
              <a:rPr lang="ru-RU" sz="4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Можно много сотворить:</a:t>
            </a:r>
            <a:br>
              <a:rPr lang="ru-RU" sz="4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Горы, реки и моря,</a:t>
            </a:r>
            <a:br>
              <a:rPr lang="ru-RU" sz="4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Чтобы жизнь вокруг была.</a:t>
            </a:r>
            <a:br>
              <a:rPr lang="ru-RU" sz="4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Дети, поняли меня?</a:t>
            </a:r>
            <a:br>
              <a:rPr lang="ru-RU" sz="4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Или надо повторить?!</a:t>
            </a:r>
            <a:br>
              <a:rPr lang="ru-RU" sz="4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Чтоб запомнить и дружить!»</a:t>
            </a:r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Настроить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на работу в песочнице, повышение уверенности в своих силах)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-«В волшебном песочном мире есть свои правила, ребята, мне о них поведала песочная фея, я сейчас Вас с ними познакомлю:</a:t>
            </a:r>
          </a:p>
          <a:p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Береги песчинки — не выбрасывай их из песочницы. Если случайно песок высыпался, покажи это взрослому, и он поможет им вернуться обратно в песочницу. Нельзя выбрасывать песок из песочницы.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Песчинки очень не любят, когда их берут в рот или бросаются ими в других детей. Нельзя брать песок в рот и бросать его в других людей.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Песочная фея любит, когда у детей чистые ручки и носики. Поиграл с песком — помой ручки и покажи чистые ладошки.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«Итак, Добро пожаловать в Песочный Мир…»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2Упражнение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"Волшебные следы"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развитие тактильной чувствительности). – «В нашем песочном мире живут разные животные, как вы думаете какие?», «А какая природа их окружает?» Давайте попробуем представить какие следы оставляют разные животные.</a:t>
            </a: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"Идут медвежата"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ребенок кулачками и ладонями с силой надавливает на песок, оставляя следы. Обсуждение результатов.</a:t>
            </a: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"Прыгают зайцы"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кончиками пальцев ребенок ударяет по поверхности песка, двигаясь в разных направлениях.</a:t>
            </a: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"Ползут змейки"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ребенок расслабленными/напряженными пальцами рук делает поверхность песка волнистой (в разных направлениях).</a:t>
            </a: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"Бегут жучки-паучки"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ребенок двигает всеми пальцами, имитируя движение насекомых (можно полностью погружать руки в песок, встречаясь под песком руками друг с другом - "жучки здороваются"). Обсуждаем что получилось.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теперь подумаем какая природа их окружает?» (Леса, озера, солнышко, цветочки и др. учитываем все фантазии детей). Попробуем изобразить. Обсуждение.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«Давайте поразмышляем о свойствах сухого песка. Какой он?» (Сухой, сыпучий. теплый и др.)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929718" cy="571501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3 Упражнение "Змейки"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снять эмоциональное напряжение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выразить свое отношение, показав это в игре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Инструкция: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«В Волшебной песочной стране живут волшебные Змейки, возьми Змейку за голову или хвост и проведи по песку. Теперь возьми веревочку так, как ручку, плавно пройди по змеиному следу. Ребенок берет Змейку за голову и пишет узоры: кружочки, петельки, палочки.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«Змейки на песке играли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Письма не прочесть никак!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хвостом слова писали,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узнать ей о змеятах?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узором шли петельки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Что случилось? Где? И как?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письма Маме-змейке.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теперь у нас волшебник!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пронесся ветерок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Напиши скорей слова,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засыпал все в песок.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Помоги ты маме-змейке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 печали мама-змейка: Доброй силой волшебства»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9"/>
            <a:ext cx="8229600" cy="342902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-«Мы познакомились с сухим песком, как вы думаете, чем отличается мокрый песок от сухого? Давайте проверим». Льем водичку на песок на одном столе, а на втором песок остается сухим.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Психолог показывает, как можно играть с мокрым песком(лепим колобок, пирожки, куличики формами) и пробуем делать точно такие же упражнения с сухим песком.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Делаем выводы: - «Мокрый песок не сыпучий, он держит форму, он холодный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принимаем все высказывания детей».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Ритуал «выхода» из Песочной страны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 ладошки наши посмотри —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Мудрее стали ведь они!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Спасибо, милый наш песок,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нам смелее стать помог!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-Ну вот, ребята, мы и побывали в гостях в волшебной стране, Вам понравилось?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-А что понравилось больше всего? С каким песком понравилось больше играть сухим или мокрым?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 Придем в гости еще?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0"/>
            <a:ext cx="482918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357422" y="1071546"/>
            <a:ext cx="3786214" cy="56007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детей-инвалидов в позитивной деятельности, творческих конкурсах различного уровня;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уменьшение факторов социально-психологической напряженности в семьях, имеющих детей-инвалидов;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 навыков социально поддерживающего и развивающего поведения в семье и во взаимоотношениях со сверстниками;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возможности самореализации в процессе позитивного социального взаимодействия;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навыков общения с детьми – инвалидами;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толерантного сознания по отношению к детям-инвалидам.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Семинар -  практикум для родителей «У меня игрушки есть, все мне их не перечесть»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57222" y="1142984"/>
            <a:ext cx="9501222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Дать родителям знания о значении игрушки, ее   роли в игре ребенка.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572560" cy="4525963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помочь родителям сориентироваться в мире современных игрушек, сохраняя баланс между желаниями ребёнка и пользой для него.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заинтересовать проблемой приобщения ребенка к игре в условиях семьи и детского сада;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оказать содействие родителям в формулировании собственных критериев выбора игрушек.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Предварительная работа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с детьми: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проигрывание сказки «Теремок»;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коллегами: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подготовка раздаточного материала, организация выставки игр, игрушек по теме собрания;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подготовка памятки «Как приучить малыша к новой игрушке», «Как привлечь ребёнка к уборке игрушек»;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подготовка педагогических ситуаций;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подбор игрушек соответствующих разным категориям (способствующие развитию, ничего не дающие для развития, игрушки, которые ни в коем случае нельзя использовать при работе с детьми).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родителями: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анкетирование на тему «Игровая деятельность детей»; обобщение опыта по темам «Как познакомить ребенка с новой игрушкой», «Как привлечь ребенка к сбору игрушек».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Фишки, игрушки, бланки, магнитная доска, столы, стулья, проектор, корзины. </a:t>
            </a:r>
            <a:endParaRPr lang="ru-R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Методы и приемы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рассказ педагога, беседа, демонстрация пособий, картин, презентации, упражнения, воображаемая ситуация в развернутом виде, проблемные ситуации, дискуссии, обмен опытом, анализ жизненных ситуаций.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Ход мероприятия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3"/>
            <a:ext cx="8858280" cy="3714776"/>
          </a:xfrm>
        </p:spPr>
        <p:txBody>
          <a:bodyPr/>
          <a:lstStyle/>
          <a:p>
            <a:pPr lvl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1. Организационный момент, начало семинара-практикума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установление эмоционального контакта, настроя на предстоящее мероприятие.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23609" t="32226" r="23682" b="16993"/>
          <a:stretch>
            <a:fillRect/>
          </a:stretch>
        </p:blipFill>
        <p:spPr bwMode="auto">
          <a:xfrm>
            <a:off x="43898" y="571480"/>
            <a:ext cx="910010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l="23609" t="28320" r="23682" b="13085"/>
          <a:stretch>
            <a:fillRect/>
          </a:stretch>
        </p:blipFill>
        <p:spPr bwMode="auto">
          <a:xfrm>
            <a:off x="0" y="28572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l="23609" t="26367" r="23682" b="16015"/>
          <a:stretch>
            <a:fillRect/>
          </a:stretch>
        </p:blipFill>
        <p:spPr bwMode="auto">
          <a:xfrm>
            <a:off x="0" y="428604"/>
            <a:ext cx="91440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Нормативная база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Конвенция о правах ребенка, принятая резолюцией 44/25 Генеральной Ассамблеи ООН от 20 ноября 1989г</a:t>
            </a:r>
          </a:p>
          <a:p>
            <a:r>
              <a:rPr lang="ru-RU" dirty="0" smtClean="0"/>
              <a:t>Конституция Российской Федерации от 12 декабря 1993г.</a:t>
            </a:r>
          </a:p>
          <a:p>
            <a:r>
              <a:rPr lang="ru-RU" dirty="0" smtClean="0"/>
              <a:t>Федеральный закон «О социальной защите инвалидов в Российской Федерации» от 24 ноября 1995 г. N 181-ФЗ.</a:t>
            </a:r>
          </a:p>
          <a:p>
            <a:r>
              <a:rPr lang="ru-RU" dirty="0" smtClean="0"/>
              <a:t>Конвенция о правах инвалидов, принятая резолюцией 61/106 Генеральной Ассамблеи ООН от 13 декабря 2006г</a:t>
            </a:r>
          </a:p>
          <a:p>
            <a:r>
              <a:rPr lang="ru-RU" dirty="0" smtClean="0"/>
              <a:t>Постановление Правительства Российской Федерации от 17 марта 2011г. №175 «О государственной программе Российской Федерации «Доступная среда» на 2011-2015 годы».</a:t>
            </a:r>
          </a:p>
          <a:p>
            <a:r>
              <a:rPr lang="ru-RU" dirty="0" smtClean="0"/>
              <a:t>Федеральная целевая программа развития образования на 2011 - 2015 гг.</a:t>
            </a:r>
          </a:p>
          <a:p>
            <a:r>
              <a:rPr lang="ru-RU" dirty="0" smtClean="0"/>
              <a:t>Федеральный закон от 03 мая 2012 №46- ФЗ «О ратификации Конвенции о правах инвалидов».</a:t>
            </a:r>
          </a:p>
          <a:p>
            <a:r>
              <a:rPr lang="ru-RU" dirty="0" smtClean="0"/>
              <a:t>Указ Президента РФ от 01 июня 2012 № 761 «О Национальной стратегии действий в интересах детей на 2012 - 2017 годы»</a:t>
            </a:r>
          </a:p>
          <a:p>
            <a:r>
              <a:rPr lang="ru-RU" dirty="0" smtClean="0"/>
              <a:t>Письмо Министерства образования и Науки РФ №535 от 7 июня 2013г «О коррекционном и инклюзивном образовании».</a:t>
            </a:r>
          </a:p>
          <a:p>
            <a:r>
              <a:rPr lang="ru-RU" dirty="0" smtClean="0"/>
              <a:t>Постановление Министерства образования и Науки РФ от 5 сентября 2013г №359-п «О порядке организации предоставления психолого-педагогической, медицинской и социальной помощи обучающимся, испытывающим трудности в освоении основных общеобразовательных программ, своем развитии и социальной адаптации».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 l="23060" t="25390" r="23133" b="16992"/>
          <a:stretch>
            <a:fillRect/>
          </a:stretch>
        </p:blipFill>
        <p:spPr bwMode="auto">
          <a:xfrm>
            <a:off x="0" y="214290"/>
            <a:ext cx="9144000" cy="550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 l="23060" t="26367" r="23133" b="16015"/>
          <a:stretch>
            <a:fillRect/>
          </a:stretch>
        </p:blipFill>
        <p:spPr bwMode="auto">
          <a:xfrm>
            <a:off x="0" y="0"/>
            <a:ext cx="9144000" cy="550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 l="23060" t="22461" r="23133" b="19922"/>
          <a:stretch>
            <a:fillRect/>
          </a:stretch>
        </p:blipFill>
        <p:spPr bwMode="auto">
          <a:xfrm>
            <a:off x="-1" y="642918"/>
            <a:ext cx="9144001" cy="55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l="23060" t="27344" r="23133" b="15039"/>
          <a:stretch>
            <a:fillRect/>
          </a:stretch>
        </p:blipFill>
        <p:spPr bwMode="auto">
          <a:xfrm>
            <a:off x="0" y="0"/>
            <a:ext cx="9144000" cy="550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 l="23060" t="26367" r="23133" b="16015"/>
          <a:stretch>
            <a:fillRect/>
          </a:stretch>
        </p:blipFill>
        <p:spPr bwMode="auto">
          <a:xfrm>
            <a:off x="0" y="0"/>
            <a:ext cx="9144000" cy="550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 l="23060" t="28320" r="23133" b="14063"/>
          <a:stretch>
            <a:fillRect/>
          </a:stretch>
        </p:blipFill>
        <p:spPr bwMode="auto">
          <a:xfrm>
            <a:off x="7201" y="0"/>
            <a:ext cx="9136799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 l="23060" t="24414" r="23133" b="18945"/>
          <a:stretch>
            <a:fillRect/>
          </a:stretch>
        </p:blipFill>
        <p:spPr bwMode="auto">
          <a:xfrm>
            <a:off x="-1" y="0"/>
            <a:ext cx="9144001" cy="541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 l="23060" t="26367" r="23133" b="16015"/>
          <a:stretch>
            <a:fillRect/>
          </a:stretch>
        </p:blipFill>
        <p:spPr bwMode="auto">
          <a:xfrm>
            <a:off x="0" y="0"/>
            <a:ext cx="9144000" cy="550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 l="23060" t="28320" r="23133" b="14062"/>
          <a:stretch>
            <a:fillRect/>
          </a:stretch>
        </p:blipFill>
        <p:spPr bwMode="auto">
          <a:xfrm>
            <a:off x="0" y="214290"/>
            <a:ext cx="9136799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 l="23060" t="30273" r="23133" b="10156"/>
          <a:stretch>
            <a:fillRect/>
          </a:stretch>
        </p:blipFill>
        <p:spPr bwMode="auto">
          <a:xfrm>
            <a:off x="0" y="0"/>
            <a:ext cx="9166282" cy="570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472518" cy="5357850"/>
          </a:xfrm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Инклюзивное образование представляет собой процесс развития общего образования, подразумевающий доступность образования для всех, приспособление к различным нуждам всех детей, обеспечивает доступ к образованию детей с особыми образовательными потребностями.</a:t>
            </a:r>
          </a:p>
          <a:p>
            <a:pPr algn="just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В ходе инклюзивного образования исключается дискриминация детей с ОВЗ, обеспечивается равное отношение ко всем обучающимся, но для детей, имеющих особые образовательные потребности, создаются особые условия.</a:t>
            </a:r>
          </a:p>
          <a:p>
            <a:pPr algn="just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В настоящее время происходят огромные перемены в обществе в отношении инвалидов и людей с ограниченными возможностями здоровья: развивается процесс интеграции детей с ограниченными возможностями здоровья в общеобразовательную среду вместе с нормально развивающимися сверстниками. Необходимым условием организации успешного обучения и воспитания детей с ОВЗ в образовательном учреждении общего типа является создание адаптивной среды, позволяющей обеспечить их полноценную интеграцию и личностную самореализацию в процессе обучения.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 l="23060" t="29297" r="23133" b="33593"/>
          <a:stretch>
            <a:fillRect/>
          </a:stretch>
        </p:blipFill>
        <p:spPr bwMode="auto">
          <a:xfrm>
            <a:off x="-1" y="428604"/>
            <a:ext cx="9027507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«Заяц в гости к нам пришел»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заяц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14488"/>
            <a:ext cx="635798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благоприятных условий для развития личности каждого ребенка средствами расширения социального пространства и освоения способов общения и взаимодействия со сверстниками и взрослыми.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3016</Words>
  <PresentationFormat>Экран (4:3)</PresentationFormat>
  <Paragraphs>376</Paragraphs>
  <Slides>70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71" baseType="lpstr">
      <vt:lpstr>Тема Office</vt:lpstr>
      <vt:lpstr>Муниципальное бюджетное дошкольное образовательное учреждение «Детский сад № 10 «Гнездышко» 658210 г. Рубцовск ул. Красная, 60 тел.: 4-14-03, 4-01-40 факс: 8 (38557) 4-14-03 ds10rubtsovsk@yandex.ru сайт: www.ds10.educrub.ru </vt:lpstr>
      <vt:lpstr>Подборка занятий с применением современных психолого-педагогических технологий инклюзивного образования в ДОО, в том числе в рамках консультативных центров для родителей (законных представителей)  и детей с задержкой психического развития (дети 5-6 лет)</vt:lpstr>
      <vt:lpstr>Цель</vt:lpstr>
      <vt:lpstr>Задачи</vt:lpstr>
      <vt:lpstr>Ожидаемые результаты</vt:lpstr>
      <vt:lpstr>Нормативная база</vt:lpstr>
      <vt:lpstr>Актуальность</vt:lpstr>
      <vt:lpstr>«Заяц в гости к нам пришел»</vt:lpstr>
      <vt:lpstr>Цель</vt:lpstr>
      <vt:lpstr>Задачи</vt:lpstr>
      <vt:lpstr>Предварительная работа</vt:lpstr>
      <vt:lpstr>Слайд 12</vt:lpstr>
      <vt:lpstr>Методы и приемы</vt:lpstr>
      <vt:lpstr>Ход занятия</vt:lpstr>
      <vt:lpstr>Слайд 15</vt:lpstr>
      <vt:lpstr>Слайд 16</vt:lpstr>
      <vt:lpstr>Слайд 17</vt:lpstr>
      <vt:lpstr>Слайд 18</vt:lpstr>
      <vt:lpstr>Слайд 19</vt:lpstr>
      <vt:lpstr>Слайд 20</vt:lpstr>
      <vt:lpstr>«Волшебные перевоплощения»</vt:lpstr>
      <vt:lpstr>Цель</vt:lpstr>
      <vt:lpstr>Задачи</vt:lpstr>
      <vt:lpstr>Предварительная работа</vt:lpstr>
      <vt:lpstr> Материалы и оборудование </vt:lpstr>
      <vt:lpstr>Методы и приемы</vt:lpstr>
      <vt:lpstr>Ход занятия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«Волшебный песочек» </vt:lpstr>
      <vt:lpstr>Цель</vt:lpstr>
      <vt:lpstr>Задачи</vt:lpstr>
      <vt:lpstr>Предварительная работа</vt:lpstr>
      <vt:lpstr>Оборудование</vt:lpstr>
      <vt:lpstr>Словарная работа</vt:lpstr>
      <vt:lpstr>Методы и приемы</vt:lpstr>
      <vt:lpstr>Ход занятия</vt:lpstr>
      <vt:lpstr>Слайд 45</vt:lpstr>
      <vt:lpstr>Слайд 46</vt:lpstr>
      <vt:lpstr>Слайд 47</vt:lpstr>
      <vt:lpstr>Слайд 48</vt:lpstr>
      <vt:lpstr>Работа с родителями</vt:lpstr>
      <vt:lpstr>Семинар -  практикум для родителей «У меня игрушки есть, все мне их не перечесть»</vt:lpstr>
      <vt:lpstr>Цель</vt:lpstr>
      <vt:lpstr>Задачи</vt:lpstr>
      <vt:lpstr>Предварительная работа</vt:lpstr>
      <vt:lpstr>Оборудование</vt:lpstr>
      <vt:lpstr>Методы и приемы</vt:lpstr>
      <vt:lpstr>Ход мероприятия 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Подборка занятий с применением современных психолого-педагогических технологий инклюзивного образования в ДОО, в том числе в рамках консультативных центров для родителей (законных представителей) детей-инвалидов, детей с ОВЗ</dc:title>
  <dc:creator>ГНЁЗДЫШКО</dc:creator>
  <cp:lastModifiedBy>User</cp:lastModifiedBy>
  <cp:revision>23</cp:revision>
  <dcterms:created xsi:type="dcterms:W3CDTF">2020-09-21T06:45:29Z</dcterms:created>
  <dcterms:modified xsi:type="dcterms:W3CDTF">2021-04-13T09:58:55Z</dcterms:modified>
</cp:coreProperties>
</file>